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7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1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425525"/>
    <a:srgbClr val="671361"/>
    <a:srgbClr val="EE7F00"/>
    <a:srgbClr val="5D0D00"/>
    <a:srgbClr val="008781"/>
    <a:srgbClr val="007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howGuides="1">
      <p:cViewPr varScale="1">
        <p:scale>
          <a:sx n="77" d="100"/>
          <a:sy n="77" d="100"/>
        </p:scale>
        <p:origin x="1410" y="90"/>
      </p:cViewPr>
      <p:guideLst>
        <p:guide orient="horz" pos="2160"/>
        <p:guide pos="51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421DB-481C-48C8-8C46-90CF6F32EBA5}" type="datetimeFigureOut">
              <a:rPr lang="sv-SE" smtClean="0"/>
              <a:t>2020-02-26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BD52F-C03A-4461-97E8-1F2C9A06CC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62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2000" y="2130425"/>
            <a:ext cx="72000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72000" y="3348000"/>
            <a:ext cx="7200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884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d 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76056" y="908720"/>
            <a:ext cx="3599792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076056" y="2160000"/>
            <a:ext cx="3599792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283968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093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d bild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76056" y="908720"/>
            <a:ext cx="36004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076056" y="3140968"/>
            <a:ext cx="3600400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283968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5076072" y="2082346"/>
            <a:ext cx="3600433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8396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758880" y="188640"/>
            <a:ext cx="2133600" cy="365125"/>
          </a:xfrm>
        </p:spPr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46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2000" y="3140968"/>
            <a:ext cx="7200000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971550" y="2082346"/>
            <a:ext cx="7200900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751529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 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0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2160000"/>
            <a:ext cx="5472000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59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lera små bilder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0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2160000"/>
            <a:ext cx="5472000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1985293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0" y="3965232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86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al bild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60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3140968"/>
            <a:ext cx="5472608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2699792" y="2082346"/>
            <a:ext cx="5472658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432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lera små bilder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60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3140968"/>
            <a:ext cx="5472608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2699792" y="2082346"/>
            <a:ext cx="5472658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0" y="1981583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0" y="3962084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708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ed 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76056" y="908720"/>
            <a:ext cx="3599792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076056" y="2160000"/>
            <a:ext cx="3599792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283968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2434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ed bild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76056" y="908720"/>
            <a:ext cx="36004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076056" y="3140968"/>
            <a:ext cx="3600400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283968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5076072" y="2082346"/>
            <a:ext cx="3600433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71481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226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758880" y="188640"/>
            <a:ext cx="2133600" cy="365125"/>
          </a:xfrm>
        </p:spPr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3367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2000" y="2130425"/>
            <a:ext cx="72000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72000" y="3348000"/>
            <a:ext cx="7200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864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5133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2000" y="3140968"/>
            <a:ext cx="7200000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971550" y="2082346"/>
            <a:ext cx="7200900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5041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2000" y="2060849"/>
            <a:ext cx="3528000" cy="33123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0943" y="2060849"/>
            <a:ext cx="3528000" cy="33123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199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1295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 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0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2160000"/>
            <a:ext cx="5472000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222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era små bilder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0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2160000"/>
            <a:ext cx="5472000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1985293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0" y="3965232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3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 bild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60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3140968"/>
            <a:ext cx="5472608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2699792" y="2082346"/>
            <a:ext cx="5472658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53603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era små bilder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60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3140968"/>
            <a:ext cx="5472608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2699792" y="2082346"/>
            <a:ext cx="5472658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0" y="1981583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0" y="3962084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325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2000" y="3140968"/>
            <a:ext cx="7200000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971550" y="2082346"/>
            <a:ext cx="7200900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1103829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d 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76056" y="908720"/>
            <a:ext cx="3599792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076056" y="2160000"/>
            <a:ext cx="3599792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283968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548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d bild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76056" y="908720"/>
            <a:ext cx="36004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5076056" y="3140968"/>
            <a:ext cx="3600400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283968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5076072" y="2082346"/>
            <a:ext cx="3600433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858049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758880" y="188640"/>
            <a:ext cx="2133600" cy="365125"/>
          </a:xfrm>
        </p:spPr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355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2000" y="2060849"/>
            <a:ext cx="3528000" cy="33123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0943" y="2060849"/>
            <a:ext cx="3528000" cy="33123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17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32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 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0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2160000"/>
            <a:ext cx="5472000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0200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era små bilder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000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2160000"/>
            <a:ext cx="5472000" cy="341297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1985293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0" y="3965232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89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 bild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60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3140968"/>
            <a:ext cx="5472608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594928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2699792" y="2082346"/>
            <a:ext cx="5472658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66192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era små bilder, 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547260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7DBD-9536-4E83-87C2-31B60EAB6D9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2699792" y="3140968"/>
            <a:ext cx="5472608" cy="243200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4"/>
          </p:nvPr>
        </p:nvSpPr>
        <p:spPr>
          <a:xfrm>
            <a:off x="2699792" y="2082346"/>
            <a:ext cx="5472658" cy="1008385"/>
          </a:xfrm>
        </p:spPr>
        <p:txBody>
          <a:bodyPr/>
          <a:lstStyle>
            <a:lvl1pPr marL="0" indent="0">
              <a:buNone/>
              <a:defRPr sz="2700">
                <a:latin typeface="Garamond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0" y="1981583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0" y="3962084"/>
            <a:ext cx="1800000" cy="198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658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908720"/>
            <a:ext cx="7200000" cy="10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160000"/>
            <a:ext cx="7200000" cy="341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84368" y="188640"/>
            <a:ext cx="105348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0F1A7DBD-9536-4E83-87C2-31B60EAB6D9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71600" y="188640"/>
            <a:ext cx="1008112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23728" y="188640"/>
            <a:ext cx="5688632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972" y="5992862"/>
            <a:ext cx="1238090" cy="40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57" r:id="rId13"/>
    <p:sldLayoutId id="2147483656" r:id="rId14"/>
    <p:sldLayoutId id="2147483663" r:id="rId15"/>
    <p:sldLayoutId id="2147483658" r:id="rId16"/>
    <p:sldLayoutId id="2147483662" r:id="rId17"/>
    <p:sldLayoutId id="2147483659" r:id="rId18"/>
    <p:sldLayoutId id="2147483660" r:id="rId19"/>
    <p:sldLayoutId id="2147483661" r:id="rId2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19138" indent="-363538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074738" indent="-3556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436688" indent="-36195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792288" indent="-3556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908720"/>
            <a:ext cx="7200000" cy="10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160000"/>
            <a:ext cx="7200000" cy="341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84368" y="188640"/>
            <a:ext cx="105348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0F1A7DBD-9536-4E83-87C2-31B60EAB6D9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71600" y="188640"/>
            <a:ext cx="1008112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23728" y="188640"/>
            <a:ext cx="5688632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Rektangel 6"/>
          <p:cNvSpPr/>
          <p:nvPr userDrawn="1"/>
        </p:nvSpPr>
        <p:spPr>
          <a:xfrm>
            <a:off x="-1" y="5553384"/>
            <a:ext cx="9144001" cy="133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172" y="5992862"/>
            <a:ext cx="1255690" cy="40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8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19138" indent="-363538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074738" indent="-3556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436688" indent="-36195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792288" indent="-355600" algn="l" defTabSz="914400" rtl="0" eaLnBrk="1" latinLnBrk="0" hangingPunct="1">
        <a:spcBef>
          <a:spcPct val="20000"/>
        </a:spcBef>
        <a:buClr>
          <a:srgbClr val="FF0000"/>
        </a:buClr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200000" cy="1080000"/>
          </a:xfrm>
        </p:spPr>
        <p:txBody>
          <a:bodyPr/>
          <a:lstStyle/>
          <a:p>
            <a:pPr algn="ctr"/>
            <a:r>
              <a:rPr lang="sv-SE" sz="6000" dirty="0" smtClean="0"/>
              <a:t>Förenade i rörelse</a:t>
            </a:r>
            <a:endParaRPr lang="sv-SE" sz="6000" dirty="0"/>
          </a:p>
        </p:txBody>
      </p:sp>
      <p:pic>
        <p:nvPicPr>
          <p:cNvPr id="1026" name="Picture 2" descr="http://www.regiongavleborg.se/globalassets/om_regionen/varumarkeswebben/logotyp/koncernlogotyp_region/koncernlogotyp_farg/koncernlogotyp_fa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98438"/>
            <a:ext cx="2065247" cy="6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53136"/>
            <a:ext cx="1310640" cy="420624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4209446"/>
            <a:ext cx="797048" cy="88738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8376" y="4492808"/>
            <a:ext cx="2592288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9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Behovet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Minskad fysisk inaktivitet bland barn och unga i Hudiksvalls och Nordanstigs kommuner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6762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8141" y="618409"/>
            <a:ext cx="7200000" cy="1080000"/>
          </a:xfrm>
        </p:spPr>
        <p:txBody>
          <a:bodyPr/>
          <a:lstStyle/>
          <a:p>
            <a:r>
              <a:rPr lang="sv-SE" dirty="0" smtClean="0"/>
              <a:t>Insatsen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2000" y="1700808"/>
            <a:ext cx="7200000" cy="3412976"/>
          </a:xfrm>
        </p:spPr>
        <p:txBody>
          <a:bodyPr/>
          <a:lstStyle/>
          <a:p>
            <a:r>
              <a:rPr lang="sv-SE" sz="2000" dirty="0" smtClean="0"/>
              <a:t>Öka fysisk aktivitet bland barn och unga</a:t>
            </a:r>
          </a:p>
          <a:p>
            <a:endParaRPr lang="sv-SE" sz="2000" dirty="0" smtClean="0"/>
          </a:p>
          <a:p>
            <a:r>
              <a:rPr lang="sv-SE" sz="2000" dirty="0" smtClean="0"/>
              <a:t>Öka föreningsengagemanget</a:t>
            </a:r>
          </a:p>
          <a:p>
            <a:endParaRPr lang="sv-SE" sz="2000" dirty="0" smtClean="0"/>
          </a:p>
          <a:p>
            <a:r>
              <a:rPr lang="sv-SE" sz="2000" dirty="0" smtClean="0"/>
              <a:t>Skapa former för samarbete mellan skola och förening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64350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8207" y="404664"/>
            <a:ext cx="7200000" cy="1080000"/>
          </a:xfrm>
        </p:spPr>
        <p:txBody>
          <a:bodyPr/>
          <a:lstStyle/>
          <a:p>
            <a:r>
              <a:rPr lang="sv-SE" dirty="0" smtClean="0"/>
              <a:t>Resultatet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88207" y="1340768"/>
            <a:ext cx="7200000" cy="3672408"/>
          </a:xfrm>
        </p:spPr>
        <p:txBody>
          <a:bodyPr/>
          <a:lstStyle/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/>
              <a:t>Ökad fysisk aktivitet hos </a:t>
            </a:r>
            <a:r>
              <a:rPr lang="sv-SE" sz="2000" dirty="0" smtClean="0"/>
              <a:t>målgruppen</a:t>
            </a:r>
          </a:p>
          <a:p>
            <a:endParaRPr lang="sv-SE" sz="2000" dirty="0" smtClean="0"/>
          </a:p>
          <a:p>
            <a:r>
              <a:rPr lang="sv-SE" sz="2000" dirty="0"/>
              <a:t>14 nya medlemmar i förening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Implementering genom Sportfritids Iggesund</a:t>
            </a:r>
          </a:p>
          <a:p>
            <a:endParaRPr lang="sv-SE" sz="2000" dirty="0"/>
          </a:p>
          <a:p>
            <a:r>
              <a:rPr lang="sv-SE" sz="2000" dirty="0"/>
              <a:t>Visat på stort engagemang hos olika parter i samhället för att jobba med ökad rörelse för barn och unga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691529542"/>
      </p:ext>
    </p:extLst>
  </p:cSld>
  <p:clrMapOvr>
    <a:masterClrMapping/>
  </p:clrMapOvr>
</p:sld>
</file>

<file path=ppt/theme/theme1.xml><?xml version="1.0" encoding="utf-8"?>
<a:theme xmlns:a="http://schemas.openxmlformats.org/drawingml/2006/main" name="Vit">
  <a:themeElements>
    <a:clrScheme name="Hudiksval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C24"/>
      </a:accent1>
      <a:accent2>
        <a:srgbClr val="66B32D"/>
      </a:accent2>
      <a:accent3>
        <a:srgbClr val="0279CA"/>
      </a:accent3>
      <a:accent4>
        <a:srgbClr val="122068"/>
      </a:accent4>
      <a:accent5>
        <a:srgbClr val="C498C4"/>
      </a:accent5>
      <a:accent6>
        <a:srgbClr val="C7E2C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vart">
  <a:themeElements>
    <a:clrScheme name="Hudiksval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C24"/>
      </a:accent1>
      <a:accent2>
        <a:srgbClr val="66B32D"/>
      </a:accent2>
      <a:accent3>
        <a:srgbClr val="0279CA"/>
      </a:accent3>
      <a:accent4>
        <a:srgbClr val="122068"/>
      </a:accent4>
      <a:accent5>
        <a:srgbClr val="C498C4"/>
      </a:accent5>
      <a:accent6>
        <a:srgbClr val="C7E2C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72626A521B9F43B8281D6636E5BD61" ma:contentTypeVersion="" ma:contentTypeDescription="Skapa ett nytt dokument." ma:contentTypeScope="" ma:versionID="e4d710b88c5bb020f9e7751df2fe1a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ad473c504ffd2e3fe7d0041be90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8477DE-3987-4484-8FFD-346771837133}"/>
</file>

<file path=customXml/itemProps2.xml><?xml version="1.0" encoding="utf-8"?>
<ds:datastoreItem xmlns:ds="http://schemas.openxmlformats.org/officeDocument/2006/customXml" ds:itemID="{F1EA87A6-FA81-4F1F-A0C9-33B17BABB2F5}"/>
</file>

<file path=customXml/itemProps3.xml><?xml version="1.0" encoding="utf-8"?>
<ds:datastoreItem xmlns:ds="http://schemas.openxmlformats.org/officeDocument/2006/customXml" ds:itemID="{92FF891F-F431-4BD1-9243-1020700EE6D4}"/>
</file>

<file path=docProps/app.xml><?xml version="1.0" encoding="utf-8"?>
<Properties xmlns="http://schemas.openxmlformats.org/officeDocument/2006/extended-properties" xmlns:vt="http://schemas.openxmlformats.org/officeDocument/2006/docPropsVTypes">
  <Template>Hudiksvall - Vit</Template>
  <TotalTime>23</TotalTime>
  <Words>68</Words>
  <Application>Microsoft Office PowerPoint</Application>
  <PresentationFormat>Bildspel på skärmen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Garamond</vt:lpstr>
      <vt:lpstr>Wingdings</vt:lpstr>
      <vt:lpstr>Vit</vt:lpstr>
      <vt:lpstr>Svart</vt:lpstr>
      <vt:lpstr>Förenade i rörelse</vt:lpstr>
      <vt:lpstr>Behovet</vt:lpstr>
      <vt:lpstr>Insatsen</vt:lpstr>
      <vt:lpstr>Resultatet</vt:lpstr>
    </vt:vector>
  </TitlesOfParts>
  <Company>Hudiksvalls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Förenade i rörelse</dc:title>
  <dc:description>HUDIK9059, v2.0, 2018-09-04</dc:description>
  <cp:revision>3</cp:revision>
  <cp:lastPrinted>2012-05-24T08:11:45Z</cp:lastPrinted>
  <dcterms:created xsi:type="dcterms:W3CDTF">2020-02-26T09:27:10Z</dcterms:created>
  <dcterms:modified xsi:type="dcterms:W3CDTF">2020-02-26T09:51:06Z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dpLanguage">
    <vt:lpwstr>Svenska</vt:lpwstr>
  </property>
  <property fmtid="{D5CDD505-2E9C-101B-9397-08002B2CF9AE}" pid="3" name="cdpOrganization">
    <vt:lpwstr> </vt:lpwstr>
  </property>
  <property fmtid="{D5CDD505-2E9C-101B-9397-08002B2CF9AE}" pid="4" name="cdpUnit">
    <vt:lpwstr> </vt:lpwstr>
  </property>
  <property fmtid="{D5CDD505-2E9C-101B-9397-08002B2CF9AE}" pid="5" name="cdpWorkPlace">
    <vt:lpwstr> </vt:lpwstr>
  </property>
  <property fmtid="{D5CDD505-2E9C-101B-9397-08002B2CF9AE}" pid="6" name="cdpProduct">
    <vt:lpwstr>uniForm</vt:lpwstr>
  </property>
  <property fmtid="{D5CDD505-2E9C-101B-9397-08002B2CF9AE}" pid="7" name="ContentTypeId">
    <vt:lpwstr>0x0101005B72626A521B9F43B8281D6636E5BD61</vt:lpwstr>
  </property>
  <property fmtid="{D5CDD505-2E9C-101B-9397-08002B2CF9AE}" pid="8" name="_AdHocReviewCycleID">
    <vt:i4>-2005340942</vt:i4>
  </property>
  <property fmtid="{D5CDD505-2E9C-101B-9397-08002B2CF9AE}" pid="9" name="_NewReviewCycle">
    <vt:lpwstr/>
  </property>
  <property fmtid="{D5CDD505-2E9C-101B-9397-08002B2CF9AE}" pid="10" name="_EmailSubject">
    <vt:lpwstr>Nyhet för Samverkanswebben</vt:lpwstr>
  </property>
  <property fmtid="{D5CDD505-2E9C-101B-9397-08002B2CF9AE}" pid="11" name="_AuthorEmail">
    <vt:lpwstr>mattias.harang@regiongavleborg.se</vt:lpwstr>
  </property>
  <property fmtid="{D5CDD505-2E9C-101B-9397-08002B2CF9AE}" pid="12" name="_AuthorEmailDisplayName">
    <vt:lpwstr>Haräng Mattias - KOMF - Kommunikationsenhet</vt:lpwstr>
  </property>
</Properties>
</file>