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20"/>
  </p:notesMasterIdLst>
  <p:sldIdLst>
    <p:sldId id="273" r:id="rId5"/>
    <p:sldId id="2147471316" r:id="rId6"/>
    <p:sldId id="2147471317" r:id="rId7"/>
    <p:sldId id="2147471318" r:id="rId8"/>
    <p:sldId id="2147471319" r:id="rId9"/>
    <p:sldId id="260" r:id="rId10"/>
    <p:sldId id="261" r:id="rId11"/>
    <p:sldId id="262" r:id="rId12"/>
    <p:sldId id="263" r:id="rId13"/>
    <p:sldId id="264" r:id="rId14"/>
    <p:sldId id="265" r:id="rId15"/>
    <p:sldId id="266" r:id="rId16"/>
    <p:sldId id="267" r:id="rId17"/>
    <p:sldId id="2147471320" r:id="rId18"/>
    <p:sldId id="2147471315" r:id="rId19"/>
  </p:sldIdLst>
  <p:sldSz cx="12192000" cy="6858000"/>
  <p:notesSz cx="6858000" cy="9144000"/>
  <p:defaultText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20" autoAdjust="0"/>
  </p:normalViewPr>
  <p:slideViewPr>
    <p:cSldViewPr showGuides="1">
      <p:cViewPr varScale="1">
        <p:scale>
          <a:sx n="149" d="100"/>
          <a:sy n="149" d="100"/>
        </p:scale>
        <p:origin x="456"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FBC500-1998-49B8-94AC-EAC0CC74B82D}" type="doc">
      <dgm:prSet loTypeId="urn:microsoft.com/office/officeart/2005/8/layout/equation1" loCatId="process" qsTypeId="urn:microsoft.com/office/officeart/2005/8/quickstyle/simple1" qsCatId="simple" csTypeId="urn:microsoft.com/office/officeart/2005/8/colors/colorful2" csCatId="colorful" phldr="1"/>
      <dgm:spPr/>
      <dgm:t>
        <a:bodyPr/>
        <a:lstStyle/>
        <a:p>
          <a:endParaRPr lang="sv-SE"/>
        </a:p>
      </dgm:t>
    </dgm:pt>
    <dgm:pt modelId="{ED0FC7E0-F6EB-4150-9D8E-430F8AF8752E}">
      <dgm:prSet phldrT="[Text]"/>
      <dgm:spPr>
        <a:xfrm>
          <a:off x="10092" y="2946731"/>
          <a:ext cx="1363301" cy="1363301"/>
        </a:xfrm>
        <a:prstGeom prst="ellipse">
          <a:avLst/>
        </a:prstGeom>
        <a:solidFill>
          <a:srgbClr val="9FC53A">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sv-SE" dirty="0">
              <a:solidFill>
                <a:sysClr val="window" lastClr="FFFFFF"/>
              </a:solidFill>
              <a:latin typeface="Arial"/>
              <a:ea typeface="+mn-ea"/>
              <a:cs typeface="+mn-cs"/>
            </a:rPr>
            <a:t>PMO</a:t>
          </a:r>
        </a:p>
      </dgm:t>
    </dgm:pt>
    <dgm:pt modelId="{E5A3DDD3-D2D2-46B5-A564-B87CD2B0EF4A}" type="parTrans" cxnId="{74ADDDF4-787B-48EF-9ECC-6FD79632A4B7}">
      <dgm:prSet/>
      <dgm:spPr/>
      <dgm:t>
        <a:bodyPr/>
        <a:lstStyle/>
        <a:p>
          <a:endParaRPr lang="sv-SE"/>
        </a:p>
      </dgm:t>
    </dgm:pt>
    <dgm:pt modelId="{448677CE-D8D0-44DB-86C0-6547F50A227C}" type="sibTrans" cxnId="{74ADDDF4-787B-48EF-9ECC-6FD79632A4B7}">
      <dgm:prSet/>
      <dgm:spPr>
        <a:xfrm>
          <a:off x="1484093" y="3233025"/>
          <a:ext cx="790714" cy="790714"/>
        </a:xfrm>
        <a:prstGeom prst="mathPlus">
          <a:avLst/>
        </a:prstGeom>
        <a:solidFill>
          <a:srgbClr val="9FC53A">
            <a:hueOff val="0"/>
            <a:satOff val="0"/>
            <a:lumOff val="0"/>
            <a:alphaOff val="0"/>
          </a:srgbClr>
        </a:solidFill>
        <a:ln>
          <a:noFill/>
        </a:ln>
        <a:effectLst/>
      </dgm:spPr>
      <dgm:t>
        <a:bodyPr/>
        <a:lstStyle/>
        <a:p>
          <a:pPr>
            <a:buNone/>
          </a:pPr>
          <a:endParaRPr lang="sv-SE">
            <a:solidFill>
              <a:sysClr val="window" lastClr="FFFFFF"/>
            </a:solidFill>
            <a:latin typeface="Arial"/>
            <a:ea typeface="+mn-ea"/>
            <a:cs typeface="+mn-cs"/>
          </a:endParaRPr>
        </a:p>
      </dgm:t>
    </dgm:pt>
    <dgm:pt modelId="{236832AA-7130-465A-B176-21749701E609}">
      <dgm:prSet phldrT="[Text]"/>
      <dgm:spPr>
        <a:xfrm>
          <a:off x="2385507" y="2946731"/>
          <a:ext cx="1363301" cy="1363301"/>
        </a:xfrm>
        <a:prstGeom prst="ellipse">
          <a:avLst/>
        </a:prstGeom>
        <a:solidFill>
          <a:srgbClr val="9FC53A">
            <a:hueOff val="2003943"/>
            <a:satOff val="11373"/>
            <a:lumOff val="-4755"/>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sv-SE" dirty="0" err="1">
              <a:solidFill>
                <a:prstClr val="white"/>
              </a:solidFill>
              <a:latin typeface="Arial"/>
              <a:ea typeface="+mn-ea"/>
              <a:cs typeface="+mn-cs"/>
            </a:rPr>
            <a:t>Melior</a:t>
          </a:r>
          <a:endParaRPr lang="sv-SE" dirty="0">
            <a:solidFill>
              <a:sysClr val="window" lastClr="FFFFFF"/>
            </a:solidFill>
            <a:latin typeface="Arial"/>
            <a:ea typeface="+mn-ea"/>
            <a:cs typeface="+mn-cs"/>
          </a:endParaRPr>
        </a:p>
      </dgm:t>
    </dgm:pt>
    <dgm:pt modelId="{D7EA53B5-6112-4171-95A2-D4DF7DDECEF0}" type="parTrans" cxnId="{920B34B5-8238-4821-A3D9-36343708A7CE}">
      <dgm:prSet/>
      <dgm:spPr/>
      <dgm:t>
        <a:bodyPr/>
        <a:lstStyle/>
        <a:p>
          <a:endParaRPr lang="sv-SE"/>
        </a:p>
      </dgm:t>
    </dgm:pt>
    <dgm:pt modelId="{5D0BA92E-0966-47FE-83EB-40B9F0BEE814}" type="sibTrans" cxnId="{920B34B5-8238-4821-A3D9-36343708A7CE}">
      <dgm:prSet/>
      <dgm:spPr>
        <a:xfrm>
          <a:off x="3859508" y="3233025"/>
          <a:ext cx="790714" cy="790714"/>
        </a:xfrm>
        <a:prstGeom prst="mathPlus">
          <a:avLst/>
        </a:prstGeom>
        <a:solidFill>
          <a:srgbClr val="9FC53A">
            <a:hueOff val="2671924"/>
            <a:satOff val="15163"/>
            <a:lumOff val="-6340"/>
            <a:alphaOff val="0"/>
          </a:srgbClr>
        </a:solidFill>
        <a:ln>
          <a:noFill/>
        </a:ln>
        <a:effectLst/>
      </dgm:spPr>
      <dgm:t>
        <a:bodyPr/>
        <a:lstStyle/>
        <a:p>
          <a:pPr>
            <a:buNone/>
          </a:pPr>
          <a:endParaRPr lang="sv-SE">
            <a:solidFill>
              <a:sysClr val="window" lastClr="FFFFFF"/>
            </a:solidFill>
            <a:latin typeface="Arial"/>
            <a:ea typeface="+mn-ea"/>
            <a:cs typeface="+mn-cs"/>
          </a:endParaRPr>
        </a:p>
      </dgm:t>
    </dgm:pt>
    <dgm:pt modelId="{D290DF01-6F70-459F-8D6B-4316969F09AD}">
      <dgm:prSet phldrT="[Text]"/>
      <dgm:spPr>
        <a:xfrm>
          <a:off x="7136339" y="2946731"/>
          <a:ext cx="1363301" cy="1363301"/>
        </a:xfrm>
        <a:prstGeom prst="ellipse">
          <a:avLst/>
        </a:prstGeom>
        <a:solidFill>
          <a:srgbClr val="9FC53A">
            <a:hueOff val="6011830"/>
            <a:satOff val="34118"/>
            <a:lumOff val="-14265"/>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sv-SE" dirty="0">
              <a:solidFill>
                <a:prstClr val="white"/>
              </a:solidFill>
              <a:latin typeface="Arial"/>
              <a:ea typeface="+mn-ea"/>
              <a:cs typeface="+mn-cs"/>
            </a:rPr>
            <a:t>Specialist-system</a:t>
          </a:r>
          <a:endParaRPr lang="sv-SE" dirty="0">
            <a:solidFill>
              <a:sysClr val="window" lastClr="FFFFFF"/>
            </a:solidFill>
            <a:latin typeface="Arial"/>
            <a:ea typeface="+mn-ea"/>
            <a:cs typeface="+mn-cs"/>
          </a:endParaRPr>
        </a:p>
      </dgm:t>
    </dgm:pt>
    <dgm:pt modelId="{315E58BA-239F-4A9D-AA57-1B90A30719DE}" type="parTrans" cxnId="{CCAD5DAC-FE8E-4215-B33A-5E5C94F6CAD4}">
      <dgm:prSet/>
      <dgm:spPr/>
      <dgm:t>
        <a:bodyPr/>
        <a:lstStyle/>
        <a:p>
          <a:endParaRPr lang="sv-SE"/>
        </a:p>
      </dgm:t>
    </dgm:pt>
    <dgm:pt modelId="{5EC3E1B9-0E6E-4B4A-A76C-DFB649A9181B}" type="sibTrans" cxnId="{CCAD5DAC-FE8E-4215-B33A-5E5C94F6CAD4}">
      <dgm:prSet/>
      <dgm:spPr>
        <a:xfrm>
          <a:off x="8610340" y="3233025"/>
          <a:ext cx="790714" cy="790714"/>
        </a:xfrm>
        <a:prstGeom prst="mathEqual">
          <a:avLst/>
        </a:prstGeom>
        <a:solidFill>
          <a:srgbClr val="9FC53A">
            <a:hueOff val="8015773"/>
            <a:satOff val="45490"/>
            <a:lumOff val="-19020"/>
            <a:alphaOff val="0"/>
          </a:srgbClr>
        </a:solidFill>
        <a:ln>
          <a:noFill/>
        </a:ln>
        <a:effectLst/>
      </dgm:spPr>
      <dgm:t>
        <a:bodyPr/>
        <a:lstStyle/>
        <a:p>
          <a:pPr>
            <a:buNone/>
          </a:pPr>
          <a:endParaRPr lang="sv-SE">
            <a:solidFill>
              <a:sysClr val="window" lastClr="FFFFFF"/>
            </a:solidFill>
            <a:latin typeface="Arial"/>
            <a:ea typeface="+mn-ea"/>
            <a:cs typeface="+mn-cs"/>
          </a:endParaRPr>
        </a:p>
      </dgm:t>
    </dgm:pt>
    <dgm:pt modelId="{11716A1B-3DAA-4D3D-871C-AE510A20F59A}">
      <dgm:prSet phldrT="[Text]"/>
      <dgm:spPr>
        <a:xfrm>
          <a:off x="9511754" y="2946731"/>
          <a:ext cx="1363301" cy="1363301"/>
        </a:xfrm>
        <a:prstGeom prst="ellipse">
          <a:avLst/>
        </a:prstGeom>
        <a:solidFill>
          <a:srgbClr val="9FC53A">
            <a:hueOff val="8015773"/>
            <a:satOff val="45490"/>
            <a:lumOff val="-1902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sv-SE" dirty="0">
              <a:solidFill>
                <a:sysClr val="window" lastClr="FFFFFF"/>
              </a:solidFill>
              <a:latin typeface="Arial"/>
              <a:ea typeface="+mn-ea"/>
              <a:cs typeface="+mn-cs"/>
            </a:rPr>
            <a:t>COSMIC</a:t>
          </a:r>
        </a:p>
      </dgm:t>
    </dgm:pt>
    <dgm:pt modelId="{444AD123-07B9-4280-8B79-C7A0FCD1E64F}" type="sibTrans" cxnId="{C0F1CCE0-7416-465D-96F5-D35F9F90077E}">
      <dgm:prSet/>
      <dgm:spPr/>
      <dgm:t>
        <a:bodyPr/>
        <a:lstStyle/>
        <a:p>
          <a:endParaRPr lang="sv-SE"/>
        </a:p>
      </dgm:t>
    </dgm:pt>
    <dgm:pt modelId="{5B4AC815-1954-4BF5-88F2-DC7355EFEBD6}" type="parTrans" cxnId="{C0F1CCE0-7416-465D-96F5-D35F9F90077E}">
      <dgm:prSet/>
      <dgm:spPr/>
      <dgm:t>
        <a:bodyPr/>
        <a:lstStyle/>
        <a:p>
          <a:endParaRPr lang="sv-SE"/>
        </a:p>
      </dgm:t>
    </dgm:pt>
    <dgm:pt modelId="{F5DC1F1D-A161-4F18-B81F-8FD7B435242D}">
      <dgm:prSet/>
      <dgm:spPr>
        <a:xfrm>
          <a:off x="4760923" y="2946731"/>
          <a:ext cx="1363301" cy="1363301"/>
        </a:xfrm>
        <a:prstGeom prst="ellipse">
          <a:avLst/>
        </a:prstGeom>
        <a:solidFill>
          <a:srgbClr val="9FC53A">
            <a:hueOff val="4007887"/>
            <a:satOff val="22745"/>
            <a:lumOff val="-951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sv-SE" dirty="0">
              <a:solidFill>
                <a:sysClr val="window" lastClr="FFFFFF"/>
              </a:solidFill>
              <a:latin typeface="Arial"/>
              <a:ea typeface="+mn-ea"/>
              <a:cs typeface="+mn-cs"/>
            </a:rPr>
            <a:t>Elvis</a:t>
          </a:r>
        </a:p>
      </dgm:t>
    </dgm:pt>
    <dgm:pt modelId="{F89F336E-0EA2-484B-A8E9-B67148BA4798}" type="parTrans" cxnId="{C2A386ED-94D5-4672-A4AB-ED49E2F61A5C}">
      <dgm:prSet/>
      <dgm:spPr/>
      <dgm:t>
        <a:bodyPr/>
        <a:lstStyle/>
        <a:p>
          <a:endParaRPr lang="sv-SE"/>
        </a:p>
      </dgm:t>
    </dgm:pt>
    <dgm:pt modelId="{754B5BCC-F3AB-45E2-81AC-D153A7C0326E}" type="sibTrans" cxnId="{C2A386ED-94D5-4672-A4AB-ED49E2F61A5C}">
      <dgm:prSet/>
      <dgm:spPr>
        <a:xfrm>
          <a:off x="6234924" y="3233025"/>
          <a:ext cx="790714" cy="790714"/>
        </a:xfrm>
        <a:prstGeom prst="mathPlus">
          <a:avLst/>
        </a:prstGeom>
        <a:solidFill>
          <a:srgbClr val="9FC53A">
            <a:hueOff val="5343849"/>
            <a:satOff val="30327"/>
            <a:lumOff val="-12680"/>
            <a:alphaOff val="0"/>
          </a:srgbClr>
        </a:solidFill>
        <a:ln>
          <a:noFill/>
        </a:ln>
        <a:effectLst/>
      </dgm:spPr>
      <dgm:t>
        <a:bodyPr/>
        <a:lstStyle/>
        <a:p>
          <a:pPr>
            <a:buNone/>
          </a:pPr>
          <a:endParaRPr lang="sv-SE">
            <a:solidFill>
              <a:sysClr val="window" lastClr="FFFFFF"/>
            </a:solidFill>
            <a:latin typeface="Arial"/>
            <a:ea typeface="+mn-ea"/>
            <a:cs typeface="+mn-cs"/>
          </a:endParaRPr>
        </a:p>
      </dgm:t>
    </dgm:pt>
    <dgm:pt modelId="{F2DEEFF0-E25D-46F0-B61B-76CCAA934FCA}" type="pres">
      <dgm:prSet presAssocID="{A5FBC500-1998-49B8-94AC-EAC0CC74B82D}" presName="linearFlow" presStyleCnt="0">
        <dgm:presLayoutVars>
          <dgm:dir/>
          <dgm:resizeHandles val="exact"/>
        </dgm:presLayoutVars>
      </dgm:prSet>
      <dgm:spPr/>
    </dgm:pt>
    <dgm:pt modelId="{A2301C0C-A6D2-4796-A8C8-53C1892246EB}" type="pres">
      <dgm:prSet presAssocID="{ED0FC7E0-F6EB-4150-9D8E-430F8AF8752E}" presName="node" presStyleLbl="node1" presStyleIdx="0" presStyleCnt="5">
        <dgm:presLayoutVars>
          <dgm:bulletEnabled val="1"/>
        </dgm:presLayoutVars>
      </dgm:prSet>
      <dgm:spPr/>
    </dgm:pt>
    <dgm:pt modelId="{2C575EDA-7124-4209-9BBA-22D210BD7F5A}" type="pres">
      <dgm:prSet presAssocID="{448677CE-D8D0-44DB-86C0-6547F50A227C}" presName="spacerL" presStyleCnt="0"/>
      <dgm:spPr/>
    </dgm:pt>
    <dgm:pt modelId="{099E9A5F-5993-469D-BEC6-5A0671D9F73E}" type="pres">
      <dgm:prSet presAssocID="{448677CE-D8D0-44DB-86C0-6547F50A227C}" presName="sibTrans" presStyleLbl="sibTrans2D1" presStyleIdx="0" presStyleCnt="4"/>
      <dgm:spPr/>
    </dgm:pt>
    <dgm:pt modelId="{AF004453-3BA5-4DE1-A5A0-0D3C5B812472}" type="pres">
      <dgm:prSet presAssocID="{448677CE-D8D0-44DB-86C0-6547F50A227C}" presName="spacerR" presStyleCnt="0"/>
      <dgm:spPr/>
    </dgm:pt>
    <dgm:pt modelId="{1B1D9A51-9395-4FCC-9453-0E4C483A26AF}" type="pres">
      <dgm:prSet presAssocID="{236832AA-7130-465A-B176-21749701E609}" presName="node" presStyleLbl="node1" presStyleIdx="1" presStyleCnt="5">
        <dgm:presLayoutVars>
          <dgm:bulletEnabled val="1"/>
        </dgm:presLayoutVars>
      </dgm:prSet>
      <dgm:spPr/>
    </dgm:pt>
    <dgm:pt modelId="{84066866-5A4B-4E4F-A303-754F3B08DC96}" type="pres">
      <dgm:prSet presAssocID="{5D0BA92E-0966-47FE-83EB-40B9F0BEE814}" presName="spacerL" presStyleCnt="0"/>
      <dgm:spPr/>
    </dgm:pt>
    <dgm:pt modelId="{616A2D49-4310-4B7F-8BDB-A21EF1E2A715}" type="pres">
      <dgm:prSet presAssocID="{5D0BA92E-0966-47FE-83EB-40B9F0BEE814}" presName="sibTrans" presStyleLbl="sibTrans2D1" presStyleIdx="1" presStyleCnt="4"/>
      <dgm:spPr/>
    </dgm:pt>
    <dgm:pt modelId="{C2862223-C240-423A-815A-6847C44D6E2A}" type="pres">
      <dgm:prSet presAssocID="{5D0BA92E-0966-47FE-83EB-40B9F0BEE814}" presName="spacerR" presStyleCnt="0"/>
      <dgm:spPr/>
    </dgm:pt>
    <dgm:pt modelId="{C48F83B3-0DCA-4A73-9469-3B38C61E114E}" type="pres">
      <dgm:prSet presAssocID="{F5DC1F1D-A161-4F18-B81F-8FD7B435242D}" presName="node" presStyleLbl="node1" presStyleIdx="2" presStyleCnt="5">
        <dgm:presLayoutVars>
          <dgm:bulletEnabled val="1"/>
        </dgm:presLayoutVars>
      </dgm:prSet>
      <dgm:spPr/>
    </dgm:pt>
    <dgm:pt modelId="{0FC0E695-BB93-413F-9FF4-7F4D452E025B}" type="pres">
      <dgm:prSet presAssocID="{754B5BCC-F3AB-45E2-81AC-D153A7C0326E}" presName="spacerL" presStyleCnt="0"/>
      <dgm:spPr/>
    </dgm:pt>
    <dgm:pt modelId="{AC727BB1-82EA-4F5A-AB54-131143E9228A}" type="pres">
      <dgm:prSet presAssocID="{754B5BCC-F3AB-45E2-81AC-D153A7C0326E}" presName="sibTrans" presStyleLbl="sibTrans2D1" presStyleIdx="2" presStyleCnt="4"/>
      <dgm:spPr/>
    </dgm:pt>
    <dgm:pt modelId="{A037F9CB-73EA-4E08-8328-FEC4D22AE2BD}" type="pres">
      <dgm:prSet presAssocID="{754B5BCC-F3AB-45E2-81AC-D153A7C0326E}" presName="spacerR" presStyleCnt="0"/>
      <dgm:spPr/>
    </dgm:pt>
    <dgm:pt modelId="{2598F82A-DD08-4F0A-A0F0-2FB32495A5D7}" type="pres">
      <dgm:prSet presAssocID="{D290DF01-6F70-459F-8D6B-4316969F09AD}" presName="node" presStyleLbl="node1" presStyleIdx="3" presStyleCnt="5">
        <dgm:presLayoutVars>
          <dgm:bulletEnabled val="1"/>
        </dgm:presLayoutVars>
      </dgm:prSet>
      <dgm:spPr/>
    </dgm:pt>
    <dgm:pt modelId="{6BB5C0E8-EB19-4F08-816F-2ED43BCED4AC}" type="pres">
      <dgm:prSet presAssocID="{5EC3E1B9-0E6E-4B4A-A76C-DFB649A9181B}" presName="spacerL" presStyleCnt="0"/>
      <dgm:spPr/>
    </dgm:pt>
    <dgm:pt modelId="{D25EDB9D-050F-4AA6-A464-A0B69A6741DC}" type="pres">
      <dgm:prSet presAssocID="{5EC3E1B9-0E6E-4B4A-A76C-DFB649A9181B}" presName="sibTrans" presStyleLbl="sibTrans2D1" presStyleIdx="3" presStyleCnt="4"/>
      <dgm:spPr/>
    </dgm:pt>
    <dgm:pt modelId="{AEFB61AB-FF88-4A10-87FF-112595F71E6E}" type="pres">
      <dgm:prSet presAssocID="{5EC3E1B9-0E6E-4B4A-A76C-DFB649A9181B}" presName="spacerR" presStyleCnt="0"/>
      <dgm:spPr/>
    </dgm:pt>
    <dgm:pt modelId="{DB3AE1BA-C3DD-433F-AAD9-381973989909}" type="pres">
      <dgm:prSet presAssocID="{11716A1B-3DAA-4D3D-871C-AE510A20F59A}" presName="node" presStyleLbl="node1" presStyleIdx="4" presStyleCnt="5">
        <dgm:presLayoutVars>
          <dgm:bulletEnabled val="1"/>
        </dgm:presLayoutVars>
      </dgm:prSet>
      <dgm:spPr/>
    </dgm:pt>
  </dgm:ptLst>
  <dgm:cxnLst>
    <dgm:cxn modelId="{08F75406-4B36-4916-91A9-4206853ACC3A}" type="presOf" srcId="{ED0FC7E0-F6EB-4150-9D8E-430F8AF8752E}" destId="{A2301C0C-A6D2-4796-A8C8-53C1892246EB}" srcOrd="0" destOrd="0" presId="urn:microsoft.com/office/officeart/2005/8/layout/equation1"/>
    <dgm:cxn modelId="{808C7017-AE58-4FEC-8BDC-03193AE856F2}" type="presOf" srcId="{11716A1B-3DAA-4D3D-871C-AE510A20F59A}" destId="{DB3AE1BA-C3DD-433F-AAD9-381973989909}" srcOrd="0" destOrd="0" presId="urn:microsoft.com/office/officeart/2005/8/layout/equation1"/>
    <dgm:cxn modelId="{43C36F2D-ADDC-4E5E-879F-7CE1773EBC48}" type="presOf" srcId="{236832AA-7130-465A-B176-21749701E609}" destId="{1B1D9A51-9395-4FCC-9453-0E4C483A26AF}" srcOrd="0" destOrd="0" presId="urn:microsoft.com/office/officeart/2005/8/layout/equation1"/>
    <dgm:cxn modelId="{C29A1F6C-30FE-4A89-B7D6-135A5855E14C}" type="presOf" srcId="{5EC3E1B9-0E6E-4B4A-A76C-DFB649A9181B}" destId="{D25EDB9D-050F-4AA6-A464-A0B69A6741DC}" srcOrd="0" destOrd="0" presId="urn:microsoft.com/office/officeart/2005/8/layout/equation1"/>
    <dgm:cxn modelId="{832F4A73-76FF-4A14-A2A0-F60F8F2AC08C}" type="presOf" srcId="{448677CE-D8D0-44DB-86C0-6547F50A227C}" destId="{099E9A5F-5993-469D-BEC6-5A0671D9F73E}" srcOrd="0" destOrd="0" presId="urn:microsoft.com/office/officeart/2005/8/layout/equation1"/>
    <dgm:cxn modelId="{9E28C67F-5E64-4B36-84FF-9EDF9AA9517D}" type="presOf" srcId="{754B5BCC-F3AB-45E2-81AC-D153A7C0326E}" destId="{AC727BB1-82EA-4F5A-AB54-131143E9228A}" srcOrd="0" destOrd="0" presId="urn:microsoft.com/office/officeart/2005/8/layout/equation1"/>
    <dgm:cxn modelId="{96BF3894-107F-40A0-B9C7-3FDDC81E8CBE}" type="presOf" srcId="{5D0BA92E-0966-47FE-83EB-40B9F0BEE814}" destId="{616A2D49-4310-4B7F-8BDB-A21EF1E2A715}" srcOrd="0" destOrd="0" presId="urn:microsoft.com/office/officeart/2005/8/layout/equation1"/>
    <dgm:cxn modelId="{1A2120A4-7700-4E72-B8BB-DE076AEDF358}" type="presOf" srcId="{F5DC1F1D-A161-4F18-B81F-8FD7B435242D}" destId="{C48F83B3-0DCA-4A73-9469-3B38C61E114E}" srcOrd="0" destOrd="0" presId="urn:microsoft.com/office/officeart/2005/8/layout/equation1"/>
    <dgm:cxn modelId="{CCAD5DAC-FE8E-4215-B33A-5E5C94F6CAD4}" srcId="{A5FBC500-1998-49B8-94AC-EAC0CC74B82D}" destId="{D290DF01-6F70-459F-8D6B-4316969F09AD}" srcOrd="3" destOrd="0" parTransId="{315E58BA-239F-4A9D-AA57-1B90A30719DE}" sibTransId="{5EC3E1B9-0E6E-4B4A-A76C-DFB649A9181B}"/>
    <dgm:cxn modelId="{920B34B5-8238-4821-A3D9-36343708A7CE}" srcId="{A5FBC500-1998-49B8-94AC-EAC0CC74B82D}" destId="{236832AA-7130-465A-B176-21749701E609}" srcOrd="1" destOrd="0" parTransId="{D7EA53B5-6112-4171-95A2-D4DF7DDECEF0}" sibTransId="{5D0BA92E-0966-47FE-83EB-40B9F0BEE814}"/>
    <dgm:cxn modelId="{E4D12CC7-C798-4F36-9D06-BE2BEF763CFE}" type="presOf" srcId="{A5FBC500-1998-49B8-94AC-EAC0CC74B82D}" destId="{F2DEEFF0-E25D-46F0-B61B-76CCAA934FCA}" srcOrd="0" destOrd="0" presId="urn:microsoft.com/office/officeart/2005/8/layout/equation1"/>
    <dgm:cxn modelId="{C0F1CCE0-7416-465D-96F5-D35F9F90077E}" srcId="{A5FBC500-1998-49B8-94AC-EAC0CC74B82D}" destId="{11716A1B-3DAA-4D3D-871C-AE510A20F59A}" srcOrd="4" destOrd="0" parTransId="{5B4AC815-1954-4BF5-88F2-DC7355EFEBD6}" sibTransId="{444AD123-07B9-4280-8B79-C7A0FCD1E64F}"/>
    <dgm:cxn modelId="{C2A386ED-94D5-4672-A4AB-ED49E2F61A5C}" srcId="{A5FBC500-1998-49B8-94AC-EAC0CC74B82D}" destId="{F5DC1F1D-A161-4F18-B81F-8FD7B435242D}" srcOrd="2" destOrd="0" parTransId="{F89F336E-0EA2-484B-A8E9-B67148BA4798}" sibTransId="{754B5BCC-F3AB-45E2-81AC-D153A7C0326E}"/>
    <dgm:cxn modelId="{74ADDDF4-787B-48EF-9ECC-6FD79632A4B7}" srcId="{A5FBC500-1998-49B8-94AC-EAC0CC74B82D}" destId="{ED0FC7E0-F6EB-4150-9D8E-430F8AF8752E}" srcOrd="0" destOrd="0" parTransId="{E5A3DDD3-D2D2-46B5-A564-B87CD2B0EF4A}" sibTransId="{448677CE-D8D0-44DB-86C0-6547F50A227C}"/>
    <dgm:cxn modelId="{455091FF-976F-481C-9495-7506392AF5AB}" type="presOf" srcId="{D290DF01-6F70-459F-8D6B-4316969F09AD}" destId="{2598F82A-DD08-4F0A-A0F0-2FB32495A5D7}" srcOrd="0" destOrd="0" presId="urn:microsoft.com/office/officeart/2005/8/layout/equation1"/>
    <dgm:cxn modelId="{BBF544F9-A6B3-4C17-842F-863206ED3E9D}" type="presParOf" srcId="{F2DEEFF0-E25D-46F0-B61B-76CCAA934FCA}" destId="{A2301C0C-A6D2-4796-A8C8-53C1892246EB}" srcOrd="0" destOrd="0" presId="urn:microsoft.com/office/officeart/2005/8/layout/equation1"/>
    <dgm:cxn modelId="{829D1888-12A3-4C85-8A62-8D105A5FEAD6}" type="presParOf" srcId="{F2DEEFF0-E25D-46F0-B61B-76CCAA934FCA}" destId="{2C575EDA-7124-4209-9BBA-22D210BD7F5A}" srcOrd="1" destOrd="0" presId="urn:microsoft.com/office/officeart/2005/8/layout/equation1"/>
    <dgm:cxn modelId="{2B5FEB51-58BB-42C6-B96C-0BD1894F949F}" type="presParOf" srcId="{F2DEEFF0-E25D-46F0-B61B-76CCAA934FCA}" destId="{099E9A5F-5993-469D-BEC6-5A0671D9F73E}" srcOrd="2" destOrd="0" presId="urn:microsoft.com/office/officeart/2005/8/layout/equation1"/>
    <dgm:cxn modelId="{A4239B46-EFE5-4AA0-942E-2BC334CC8218}" type="presParOf" srcId="{F2DEEFF0-E25D-46F0-B61B-76CCAA934FCA}" destId="{AF004453-3BA5-4DE1-A5A0-0D3C5B812472}" srcOrd="3" destOrd="0" presId="urn:microsoft.com/office/officeart/2005/8/layout/equation1"/>
    <dgm:cxn modelId="{C4F8FBA3-28B2-4004-B744-F0D24D4E139A}" type="presParOf" srcId="{F2DEEFF0-E25D-46F0-B61B-76CCAA934FCA}" destId="{1B1D9A51-9395-4FCC-9453-0E4C483A26AF}" srcOrd="4" destOrd="0" presId="urn:microsoft.com/office/officeart/2005/8/layout/equation1"/>
    <dgm:cxn modelId="{AC9BC341-7F35-44D9-850C-A1CB02DA22DC}" type="presParOf" srcId="{F2DEEFF0-E25D-46F0-B61B-76CCAA934FCA}" destId="{84066866-5A4B-4E4F-A303-754F3B08DC96}" srcOrd="5" destOrd="0" presId="urn:microsoft.com/office/officeart/2005/8/layout/equation1"/>
    <dgm:cxn modelId="{4CC1924A-6EF8-46E7-A8FE-C3D22A990C2F}" type="presParOf" srcId="{F2DEEFF0-E25D-46F0-B61B-76CCAA934FCA}" destId="{616A2D49-4310-4B7F-8BDB-A21EF1E2A715}" srcOrd="6" destOrd="0" presId="urn:microsoft.com/office/officeart/2005/8/layout/equation1"/>
    <dgm:cxn modelId="{15429D8A-7953-43D9-AE9C-4C6AC14335E6}" type="presParOf" srcId="{F2DEEFF0-E25D-46F0-B61B-76CCAA934FCA}" destId="{C2862223-C240-423A-815A-6847C44D6E2A}" srcOrd="7" destOrd="0" presId="urn:microsoft.com/office/officeart/2005/8/layout/equation1"/>
    <dgm:cxn modelId="{FED4B47F-9FA3-4E88-A5AD-DA2F5C257BB9}" type="presParOf" srcId="{F2DEEFF0-E25D-46F0-B61B-76CCAA934FCA}" destId="{C48F83B3-0DCA-4A73-9469-3B38C61E114E}" srcOrd="8" destOrd="0" presId="urn:microsoft.com/office/officeart/2005/8/layout/equation1"/>
    <dgm:cxn modelId="{5214EE6E-F3FC-404C-BD6E-013960389C5C}" type="presParOf" srcId="{F2DEEFF0-E25D-46F0-B61B-76CCAA934FCA}" destId="{0FC0E695-BB93-413F-9FF4-7F4D452E025B}" srcOrd="9" destOrd="0" presId="urn:microsoft.com/office/officeart/2005/8/layout/equation1"/>
    <dgm:cxn modelId="{3E358C70-442A-4704-95E6-E1C64B657DB7}" type="presParOf" srcId="{F2DEEFF0-E25D-46F0-B61B-76CCAA934FCA}" destId="{AC727BB1-82EA-4F5A-AB54-131143E9228A}" srcOrd="10" destOrd="0" presId="urn:microsoft.com/office/officeart/2005/8/layout/equation1"/>
    <dgm:cxn modelId="{D1915157-C91C-443B-BBEF-34AADB4B4ED4}" type="presParOf" srcId="{F2DEEFF0-E25D-46F0-B61B-76CCAA934FCA}" destId="{A037F9CB-73EA-4E08-8328-FEC4D22AE2BD}" srcOrd="11" destOrd="0" presId="urn:microsoft.com/office/officeart/2005/8/layout/equation1"/>
    <dgm:cxn modelId="{FDF65EC3-8023-42C8-B16D-68B00FAD4317}" type="presParOf" srcId="{F2DEEFF0-E25D-46F0-B61B-76CCAA934FCA}" destId="{2598F82A-DD08-4F0A-A0F0-2FB32495A5D7}" srcOrd="12" destOrd="0" presId="urn:microsoft.com/office/officeart/2005/8/layout/equation1"/>
    <dgm:cxn modelId="{1CD01C2A-A2D1-4426-B389-1024D19283AB}" type="presParOf" srcId="{F2DEEFF0-E25D-46F0-B61B-76CCAA934FCA}" destId="{6BB5C0E8-EB19-4F08-816F-2ED43BCED4AC}" srcOrd="13" destOrd="0" presId="urn:microsoft.com/office/officeart/2005/8/layout/equation1"/>
    <dgm:cxn modelId="{D9E9FA8A-1873-40D0-BA6B-CF984DD740E2}" type="presParOf" srcId="{F2DEEFF0-E25D-46F0-B61B-76CCAA934FCA}" destId="{D25EDB9D-050F-4AA6-A464-A0B69A6741DC}" srcOrd="14" destOrd="0" presId="urn:microsoft.com/office/officeart/2005/8/layout/equation1"/>
    <dgm:cxn modelId="{E30C92D7-4589-4CA5-8AD7-3E0BAB1DC420}" type="presParOf" srcId="{F2DEEFF0-E25D-46F0-B61B-76CCAA934FCA}" destId="{AEFB61AB-FF88-4A10-87FF-112595F71E6E}" srcOrd="15" destOrd="0" presId="urn:microsoft.com/office/officeart/2005/8/layout/equation1"/>
    <dgm:cxn modelId="{F94310F9-A1CE-4DB6-9D78-B816AF19334B}" type="presParOf" srcId="{F2DEEFF0-E25D-46F0-B61B-76CCAA934FCA}" destId="{DB3AE1BA-C3DD-433F-AAD9-381973989909}" srcOrd="16"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C659ED-6C6F-4221-B150-EA743C6F5B3A}" type="doc">
      <dgm:prSet loTypeId="urn:microsoft.com/office/officeart/2005/8/layout/funnel1" loCatId="process" qsTypeId="urn:microsoft.com/office/officeart/2005/8/quickstyle/simple1" qsCatId="simple" csTypeId="urn:microsoft.com/office/officeart/2005/8/colors/colorful2" csCatId="colorful" phldr="1"/>
      <dgm:spPr/>
      <dgm:t>
        <a:bodyPr/>
        <a:lstStyle/>
        <a:p>
          <a:endParaRPr lang="sv-SE"/>
        </a:p>
      </dgm:t>
    </dgm:pt>
    <dgm:pt modelId="{8F522EFD-2E65-472E-89C7-41C9F86AE035}">
      <dgm:prSet phldrT="[Text]" custT="1"/>
      <dgm:spPr>
        <a:xfrm>
          <a:off x="3328384" y="288269"/>
          <a:ext cx="1281830" cy="1281830"/>
        </a:xfrm>
        <a:prstGeom prst="ellipse">
          <a:avLst/>
        </a:prstGeom>
        <a:solidFill>
          <a:srgbClr val="00457B"/>
        </a:solidFill>
        <a:ln w="25400" cap="flat" cmpd="sng" algn="ctr">
          <a:solidFill>
            <a:sysClr val="window" lastClr="FFFFFF">
              <a:hueOff val="0"/>
              <a:satOff val="0"/>
              <a:lumOff val="0"/>
              <a:alphaOff val="0"/>
            </a:sysClr>
          </a:solidFill>
          <a:prstDash val="solid"/>
        </a:ln>
        <a:effectLst/>
      </dgm:spPr>
      <dgm:t>
        <a:bodyPr/>
        <a:lstStyle/>
        <a:p>
          <a:pPr>
            <a:buNone/>
          </a:pPr>
          <a:r>
            <a:rPr lang="sv-SE" sz="1200" dirty="0">
              <a:solidFill>
                <a:sysClr val="window" lastClr="FFFFFF"/>
              </a:solidFill>
              <a:latin typeface="Arial"/>
              <a:ea typeface="+mn-ea"/>
              <a:cs typeface="+mn-cs"/>
            </a:rPr>
            <a:t>Regionens  val</a:t>
          </a:r>
        </a:p>
      </dgm:t>
    </dgm:pt>
    <dgm:pt modelId="{41FE1088-57BE-4857-B645-CA79FA157311}" type="parTrans" cxnId="{335253FE-68DB-455B-A9DB-07088CAA3C2A}">
      <dgm:prSet/>
      <dgm:spPr/>
      <dgm:t>
        <a:bodyPr/>
        <a:lstStyle/>
        <a:p>
          <a:endParaRPr lang="sv-SE"/>
        </a:p>
      </dgm:t>
    </dgm:pt>
    <dgm:pt modelId="{8DBB0037-D76A-4200-8987-14B057D83565}" type="sibTrans" cxnId="{335253FE-68DB-455B-A9DB-07088CAA3C2A}">
      <dgm:prSet/>
      <dgm:spPr/>
      <dgm:t>
        <a:bodyPr/>
        <a:lstStyle/>
        <a:p>
          <a:endParaRPr lang="sv-SE"/>
        </a:p>
      </dgm:t>
    </dgm:pt>
    <dgm:pt modelId="{EA191BD3-B0A2-49C5-8CD4-20689359268D}">
      <dgm:prSet phldrT="[Text]" custT="1"/>
      <dgm:spPr>
        <a:xfrm>
          <a:off x="2018068" y="598187"/>
          <a:ext cx="1281830" cy="1281830"/>
        </a:xfrm>
        <a:prstGeom prst="ellipse">
          <a:avLst/>
        </a:prstGeom>
        <a:solidFill>
          <a:srgbClr val="9FC53A">
            <a:hueOff val="4007887"/>
            <a:satOff val="22745"/>
            <a:lumOff val="-951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sv-SE" sz="1200" dirty="0">
              <a:solidFill>
                <a:sysClr val="window" lastClr="FFFFFF"/>
              </a:solidFill>
              <a:latin typeface="Arial"/>
              <a:ea typeface="+mn-ea"/>
              <a:cs typeface="+mn-cs"/>
            </a:rPr>
            <a:t>Sussa konfigura-tion</a:t>
          </a:r>
        </a:p>
      </dgm:t>
    </dgm:pt>
    <dgm:pt modelId="{FE1B5B3D-2A50-4E9A-92D9-58BB04D2603E}" type="parTrans" cxnId="{78444787-A360-4450-9304-86A0C063B0C0}">
      <dgm:prSet/>
      <dgm:spPr/>
      <dgm:t>
        <a:bodyPr/>
        <a:lstStyle/>
        <a:p>
          <a:endParaRPr lang="sv-SE"/>
        </a:p>
      </dgm:t>
    </dgm:pt>
    <dgm:pt modelId="{CF0B7DEC-B55F-4CAF-B874-B64B0AA5519C}" type="sibTrans" cxnId="{78444787-A360-4450-9304-86A0C063B0C0}">
      <dgm:prSet/>
      <dgm:spPr/>
      <dgm:t>
        <a:bodyPr/>
        <a:lstStyle/>
        <a:p>
          <a:endParaRPr lang="sv-SE"/>
        </a:p>
      </dgm:t>
    </dgm:pt>
    <dgm:pt modelId="{64BD80A7-8E32-4C55-968B-28E0901DD40A}">
      <dgm:prSet phldrT="[Text]" custT="1"/>
      <dgm:spPr>
        <a:xfrm>
          <a:off x="2935289" y="1559845"/>
          <a:ext cx="1281830" cy="1281830"/>
        </a:xfrm>
        <a:prstGeom prst="ellipse">
          <a:avLst/>
        </a:prstGeom>
        <a:solidFill>
          <a:srgbClr val="9FC53A">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sv-SE" sz="1400" dirty="0">
              <a:solidFill>
                <a:sysClr val="window" lastClr="FFFFFF"/>
              </a:solidFill>
              <a:latin typeface="Arial"/>
              <a:ea typeface="+mn-ea"/>
              <a:cs typeface="+mn-cs"/>
            </a:rPr>
            <a:t>HSA</a:t>
          </a:r>
        </a:p>
      </dgm:t>
    </dgm:pt>
    <dgm:pt modelId="{738DC4C6-B4D1-46F3-B14F-B67966132362}" type="parTrans" cxnId="{DD59EF33-288B-4471-A228-DCEA1D05A9B8}">
      <dgm:prSet/>
      <dgm:spPr/>
      <dgm:t>
        <a:bodyPr/>
        <a:lstStyle/>
        <a:p>
          <a:endParaRPr lang="sv-SE"/>
        </a:p>
      </dgm:t>
    </dgm:pt>
    <dgm:pt modelId="{9F2CDF4F-855D-40BF-A8A0-861CD2191330}" type="sibTrans" cxnId="{DD59EF33-288B-4471-A228-DCEA1D05A9B8}">
      <dgm:prSet/>
      <dgm:spPr/>
      <dgm:t>
        <a:bodyPr/>
        <a:lstStyle/>
        <a:p>
          <a:endParaRPr lang="sv-SE"/>
        </a:p>
      </dgm:t>
    </dgm:pt>
    <dgm:pt modelId="{3CE8CF5B-EC4D-41FF-9F6C-D60453FC186C}">
      <dgm:prSet phldrT="[Text]" custT="1"/>
      <dgm:spPr>
        <a:xfrm>
          <a:off x="420896" y="3674580"/>
          <a:ext cx="6042855" cy="854553"/>
        </a:xfrm>
        <a:prstGeom prst="rect">
          <a:avLst/>
        </a:prstGeom>
        <a:noFill/>
        <a:ln>
          <a:noFill/>
        </a:ln>
        <a:effectLst/>
      </dgm:spPr>
      <dgm:t>
        <a:bodyPr/>
        <a:lstStyle/>
        <a:p>
          <a:pPr>
            <a:buNone/>
          </a:pPr>
          <a:r>
            <a:rPr lang="sv-SE" sz="2800" dirty="0"/>
            <a:t>Anpassat Cosmic efter regionala förutsättningar</a:t>
          </a:r>
          <a:endParaRPr lang="sv-SE" sz="2800" dirty="0">
            <a:solidFill>
              <a:sysClr val="windowText" lastClr="000000">
                <a:hueOff val="0"/>
                <a:satOff val="0"/>
                <a:lumOff val="0"/>
                <a:alphaOff val="0"/>
              </a:sysClr>
            </a:solidFill>
            <a:latin typeface="Arial"/>
            <a:ea typeface="+mn-ea"/>
            <a:cs typeface="+mn-cs"/>
          </a:endParaRPr>
        </a:p>
      </dgm:t>
    </dgm:pt>
    <dgm:pt modelId="{CFFC2C4A-2E92-4A59-865B-B36EEC7E525C}" type="parTrans" cxnId="{E8B5BCE9-5E0C-468B-A589-7C9C95684406}">
      <dgm:prSet/>
      <dgm:spPr/>
      <dgm:t>
        <a:bodyPr/>
        <a:lstStyle/>
        <a:p>
          <a:endParaRPr lang="sv-SE"/>
        </a:p>
      </dgm:t>
    </dgm:pt>
    <dgm:pt modelId="{4E8319EF-5C70-4350-B07F-1DAC3C256FDA}" type="sibTrans" cxnId="{E8B5BCE9-5E0C-468B-A589-7C9C95684406}">
      <dgm:prSet/>
      <dgm:spPr/>
      <dgm:t>
        <a:bodyPr/>
        <a:lstStyle/>
        <a:p>
          <a:endParaRPr lang="sv-SE"/>
        </a:p>
      </dgm:t>
    </dgm:pt>
    <dgm:pt modelId="{4BD4133B-CDB7-4B2C-A5E1-0BE7D94A9EDE}" type="pres">
      <dgm:prSet presAssocID="{EFC659ED-6C6F-4221-B150-EA743C6F5B3A}" presName="Name0" presStyleCnt="0">
        <dgm:presLayoutVars>
          <dgm:chMax val="4"/>
          <dgm:resizeHandles val="exact"/>
        </dgm:presLayoutVars>
      </dgm:prSet>
      <dgm:spPr/>
    </dgm:pt>
    <dgm:pt modelId="{9C2FA40A-EB29-42E3-830F-90499700DE5E}" type="pres">
      <dgm:prSet presAssocID="{EFC659ED-6C6F-4221-B150-EA743C6F5B3A}" presName="ellipse" presStyleLbl="trBgShp" presStyleIdx="0" presStyleCnt="1"/>
      <dgm:spPr>
        <a:xfrm>
          <a:off x="1599337" y="185153"/>
          <a:ext cx="3674580" cy="1276133"/>
        </a:xfrm>
        <a:prstGeom prst="ellipse">
          <a:avLst/>
        </a:prstGeom>
        <a:solidFill>
          <a:srgbClr val="9FC53A">
            <a:tint val="50000"/>
            <a:alpha val="40000"/>
            <a:hueOff val="0"/>
            <a:satOff val="0"/>
            <a:lumOff val="0"/>
            <a:alphaOff val="0"/>
          </a:srgbClr>
        </a:solidFill>
        <a:ln>
          <a:noFill/>
        </a:ln>
        <a:effectLst/>
      </dgm:spPr>
    </dgm:pt>
    <dgm:pt modelId="{62B0E74A-A1DB-4D30-888D-A6E2C1392C5F}" type="pres">
      <dgm:prSet presAssocID="{EFC659ED-6C6F-4221-B150-EA743C6F5B3A}" presName="arrow1" presStyleLbl="fgShp" presStyleIdx="0" presStyleCnt="1"/>
      <dgm:spPr>
        <a:xfrm>
          <a:off x="3086260" y="3309970"/>
          <a:ext cx="712127" cy="455761"/>
        </a:xfrm>
        <a:prstGeom prst="downArrow">
          <a:avLst/>
        </a:prstGeom>
        <a:solidFill>
          <a:srgbClr val="9FC53A">
            <a:tint val="40000"/>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FF67861C-65CB-4371-BFF2-43907461EBFF}" type="pres">
      <dgm:prSet presAssocID="{EFC659ED-6C6F-4221-B150-EA743C6F5B3A}" presName="rectangle" presStyleLbl="revTx" presStyleIdx="0" presStyleCnt="1" custScaleX="201411">
        <dgm:presLayoutVars>
          <dgm:bulletEnabled val="1"/>
        </dgm:presLayoutVars>
      </dgm:prSet>
      <dgm:spPr/>
    </dgm:pt>
    <dgm:pt modelId="{866F69F1-C6B4-4B93-BAB8-DF9DCDA4FF1F}" type="pres">
      <dgm:prSet presAssocID="{EA191BD3-B0A2-49C5-8CD4-20689359268D}" presName="item1" presStyleLbl="node1" presStyleIdx="0" presStyleCnt="3">
        <dgm:presLayoutVars>
          <dgm:bulletEnabled val="1"/>
        </dgm:presLayoutVars>
      </dgm:prSet>
      <dgm:spPr/>
    </dgm:pt>
    <dgm:pt modelId="{7205006E-B224-4858-B7A6-2A8B79E7B6D1}" type="pres">
      <dgm:prSet presAssocID="{64BD80A7-8E32-4C55-968B-28E0901DD40A}" presName="item2" presStyleLbl="node1" presStyleIdx="1" presStyleCnt="3">
        <dgm:presLayoutVars>
          <dgm:bulletEnabled val="1"/>
        </dgm:presLayoutVars>
      </dgm:prSet>
      <dgm:spPr/>
    </dgm:pt>
    <dgm:pt modelId="{E461AF74-C543-451C-83BC-5FD345BEBE1D}" type="pres">
      <dgm:prSet presAssocID="{3CE8CF5B-EC4D-41FF-9F6C-D60453FC186C}" presName="item3" presStyleLbl="node1" presStyleIdx="2" presStyleCnt="3">
        <dgm:presLayoutVars>
          <dgm:bulletEnabled val="1"/>
        </dgm:presLayoutVars>
      </dgm:prSet>
      <dgm:spPr/>
    </dgm:pt>
    <dgm:pt modelId="{35A52F7B-8C47-4D28-9B47-66D776F98B35}" type="pres">
      <dgm:prSet presAssocID="{EFC659ED-6C6F-4221-B150-EA743C6F5B3A}" presName="funnel" presStyleLbl="trAlignAcc1" presStyleIdx="0" presStyleCnt="1"/>
      <dgm:spPr>
        <a:xfrm>
          <a:off x="1448366" y="28485"/>
          <a:ext cx="3987916" cy="3190333"/>
        </a:xfrm>
        <a:prstGeom prst="funnel">
          <a:avLst/>
        </a:prstGeom>
        <a:solidFill>
          <a:sysClr val="window" lastClr="FFFFFF">
            <a:alpha val="40000"/>
            <a:hueOff val="0"/>
            <a:satOff val="0"/>
            <a:lumOff val="0"/>
            <a:alphaOff val="0"/>
          </a:sysClr>
        </a:solidFill>
        <a:ln w="9525" cap="flat" cmpd="sng" algn="ctr">
          <a:solidFill>
            <a:srgbClr val="9FC53A">
              <a:hueOff val="0"/>
              <a:satOff val="0"/>
              <a:lumOff val="0"/>
              <a:alphaOff val="0"/>
            </a:srgbClr>
          </a:solidFill>
          <a:prstDash val="solid"/>
        </a:ln>
        <a:effectLst/>
      </dgm:spPr>
    </dgm:pt>
  </dgm:ptLst>
  <dgm:cxnLst>
    <dgm:cxn modelId="{E62F6011-8A18-4496-983C-15D091475280}" type="presOf" srcId="{64BD80A7-8E32-4C55-968B-28E0901DD40A}" destId="{866F69F1-C6B4-4B93-BAB8-DF9DCDA4FF1F}" srcOrd="0" destOrd="0" presId="urn:microsoft.com/office/officeart/2005/8/layout/funnel1"/>
    <dgm:cxn modelId="{DD59EF33-288B-4471-A228-DCEA1D05A9B8}" srcId="{EFC659ED-6C6F-4221-B150-EA743C6F5B3A}" destId="{64BD80A7-8E32-4C55-968B-28E0901DD40A}" srcOrd="2" destOrd="0" parTransId="{738DC4C6-B4D1-46F3-B14F-B67966132362}" sibTransId="{9F2CDF4F-855D-40BF-A8A0-861CD2191330}"/>
    <dgm:cxn modelId="{78444787-A360-4450-9304-86A0C063B0C0}" srcId="{EFC659ED-6C6F-4221-B150-EA743C6F5B3A}" destId="{EA191BD3-B0A2-49C5-8CD4-20689359268D}" srcOrd="1" destOrd="0" parTransId="{FE1B5B3D-2A50-4E9A-92D9-58BB04D2603E}" sibTransId="{CF0B7DEC-B55F-4CAF-B874-B64B0AA5519C}"/>
    <dgm:cxn modelId="{415F16C0-A34F-4A04-A987-B4B9BC849948}" type="presOf" srcId="{EFC659ED-6C6F-4221-B150-EA743C6F5B3A}" destId="{4BD4133B-CDB7-4B2C-A5E1-0BE7D94A9EDE}" srcOrd="0" destOrd="0" presId="urn:microsoft.com/office/officeart/2005/8/layout/funnel1"/>
    <dgm:cxn modelId="{AFA27ACD-C183-4443-BA46-85431604F7A8}" type="presOf" srcId="{3CE8CF5B-EC4D-41FF-9F6C-D60453FC186C}" destId="{FF67861C-65CB-4371-BFF2-43907461EBFF}" srcOrd="0" destOrd="0" presId="urn:microsoft.com/office/officeart/2005/8/layout/funnel1"/>
    <dgm:cxn modelId="{E8B5BCE9-5E0C-468B-A589-7C9C95684406}" srcId="{EFC659ED-6C6F-4221-B150-EA743C6F5B3A}" destId="{3CE8CF5B-EC4D-41FF-9F6C-D60453FC186C}" srcOrd="3" destOrd="0" parTransId="{CFFC2C4A-2E92-4A59-865B-B36EEC7E525C}" sibTransId="{4E8319EF-5C70-4350-B07F-1DAC3C256FDA}"/>
    <dgm:cxn modelId="{F35BEDF0-5702-4FF2-9AC4-79E0CCB1EE89}" type="presOf" srcId="{8F522EFD-2E65-472E-89C7-41C9F86AE035}" destId="{E461AF74-C543-451C-83BC-5FD345BEBE1D}" srcOrd="0" destOrd="0" presId="urn:microsoft.com/office/officeart/2005/8/layout/funnel1"/>
    <dgm:cxn modelId="{FA099EF7-994A-4322-A794-4530B76400C1}" type="presOf" srcId="{EA191BD3-B0A2-49C5-8CD4-20689359268D}" destId="{7205006E-B224-4858-B7A6-2A8B79E7B6D1}" srcOrd="0" destOrd="0" presId="urn:microsoft.com/office/officeart/2005/8/layout/funnel1"/>
    <dgm:cxn modelId="{335253FE-68DB-455B-A9DB-07088CAA3C2A}" srcId="{EFC659ED-6C6F-4221-B150-EA743C6F5B3A}" destId="{8F522EFD-2E65-472E-89C7-41C9F86AE035}" srcOrd="0" destOrd="0" parTransId="{41FE1088-57BE-4857-B645-CA79FA157311}" sibTransId="{8DBB0037-D76A-4200-8987-14B057D83565}"/>
    <dgm:cxn modelId="{A810DD4B-8D65-4A92-B2AF-EE573AFDA25B}" type="presParOf" srcId="{4BD4133B-CDB7-4B2C-A5E1-0BE7D94A9EDE}" destId="{9C2FA40A-EB29-42E3-830F-90499700DE5E}" srcOrd="0" destOrd="0" presId="urn:microsoft.com/office/officeart/2005/8/layout/funnel1"/>
    <dgm:cxn modelId="{977DD94F-00D6-42BF-9F8B-FB45FC941BEC}" type="presParOf" srcId="{4BD4133B-CDB7-4B2C-A5E1-0BE7D94A9EDE}" destId="{62B0E74A-A1DB-4D30-888D-A6E2C1392C5F}" srcOrd="1" destOrd="0" presId="urn:microsoft.com/office/officeart/2005/8/layout/funnel1"/>
    <dgm:cxn modelId="{87D317BD-CC33-43BC-9E43-5C2E8ECA31C1}" type="presParOf" srcId="{4BD4133B-CDB7-4B2C-A5E1-0BE7D94A9EDE}" destId="{FF67861C-65CB-4371-BFF2-43907461EBFF}" srcOrd="2" destOrd="0" presId="urn:microsoft.com/office/officeart/2005/8/layout/funnel1"/>
    <dgm:cxn modelId="{0513E710-179B-4FE0-B3CB-BD39958D6B6E}" type="presParOf" srcId="{4BD4133B-CDB7-4B2C-A5E1-0BE7D94A9EDE}" destId="{866F69F1-C6B4-4B93-BAB8-DF9DCDA4FF1F}" srcOrd="3" destOrd="0" presId="urn:microsoft.com/office/officeart/2005/8/layout/funnel1"/>
    <dgm:cxn modelId="{D3EA2936-14C2-4C66-8CE6-0831244E0246}" type="presParOf" srcId="{4BD4133B-CDB7-4B2C-A5E1-0BE7D94A9EDE}" destId="{7205006E-B224-4858-B7A6-2A8B79E7B6D1}" srcOrd="4" destOrd="0" presId="urn:microsoft.com/office/officeart/2005/8/layout/funnel1"/>
    <dgm:cxn modelId="{F82F2A6D-8249-45FB-80A1-D2D5FE69BBDE}" type="presParOf" srcId="{4BD4133B-CDB7-4B2C-A5E1-0BE7D94A9EDE}" destId="{E461AF74-C543-451C-83BC-5FD345BEBE1D}" srcOrd="5" destOrd="0" presId="urn:microsoft.com/office/officeart/2005/8/layout/funnel1"/>
    <dgm:cxn modelId="{A3AB134A-AFCE-471B-B9D8-813E3F710157}" type="presParOf" srcId="{4BD4133B-CDB7-4B2C-A5E1-0BE7D94A9EDE}" destId="{35A52F7B-8C47-4D28-9B47-66D776F98B35}"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301C0C-A6D2-4796-A8C8-53C1892246EB}">
      <dsp:nvSpPr>
        <dsp:cNvPr id="0" name=""/>
        <dsp:cNvSpPr/>
      </dsp:nvSpPr>
      <dsp:spPr>
        <a:xfrm>
          <a:off x="10092" y="1254373"/>
          <a:ext cx="1363301" cy="1363301"/>
        </a:xfrm>
        <a:prstGeom prst="ellipse">
          <a:avLst/>
        </a:prstGeom>
        <a:solidFill>
          <a:srgbClr val="9FC53A">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sv-SE" sz="1500" kern="1200" dirty="0">
              <a:solidFill>
                <a:sysClr val="window" lastClr="FFFFFF"/>
              </a:solidFill>
              <a:latin typeface="Arial"/>
              <a:ea typeface="+mn-ea"/>
              <a:cs typeface="+mn-cs"/>
            </a:rPr>
            <a:t>PMO</a:t>
          </a:r>
        </a:p>
      </dsp:txBody>
      <dsp:txXfrm>
        <a:off x="209743" y="1454024"/>
        <a:ext cx="963999" cy="963999"/>
      </dsp:txXfrm>
    </dsp:sp>
    <dsp:sp modelId="{099E9A5F-5993-469D-BEC6-5A0671D9F73E}">
      <dsp:nvSpPr>
        <dsp:cNvPr id="0" name=""/>
        <dsp:cNvSpPr/>
      </dsp:nvSpPr>
      <dsp:spPr>
        <a:xfrm>
          <a:off x="1484093" y="1540666"/>
          <a:ext cx="790714" cy="790714"/>
        </a:xfrm>
        <a:prstGeom prst="mathPlus">
          <a:avLst/>
        </a:prstGeom>
        <a:solidFill>
          <a:srgbClr val="9FC53A">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sv-SE" sz="1200" kern="1200">
            <a:solidFill>
              <a:sysClr val="window" lastClr="FFFFFF"/>
            </a:solidFill>
            <a:latin typeface="Arial"/>
            <a:ea typeface="+mn-ea"/>
            <a:cs typeface="+mn-cs"/>
          </a:endParaRPr>
        </a:p>
      </dsp:txBody>
      <dsp:txXfrm>
        <a:off x="1588902" y="1843035"/>
        <a:ext cx="581096" cy="185976"/>
      </dsp:txXfrm>
    </dsp:sp>
    <dsp:sp modelId="{1B1D9A51-9395-4FCC-9453-0E4C483A26AF}">
      <dsp:nvSpPr>
        <dsp:cNvPr id="0" name=""/>
        <dsp:cNvSpPr/>
      </dsp:nvSpPr>
      <dsp:spPr>
        <a:xfrm>
          <a:off x="2385507" y="1254373"/>
          <a:ext cx="1363301" cy="1363301"/>
        </a:xfrm>
        <a:prstGeom prst="ellipse">
          <a:avLst/>
        </a:prstGeom>
        <a:solidFill>
          <a:srgbClr val="9FC53A">
            <a:hueOff val="2003943"/>
            <a:satOff val="11373"/>
            <a:lumOff val="-4755"/>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sv-SE" sz="1500" kern="1200" dirty="0" err="1">
              <a:solidFill>
                <a:prstClr val="white"/>
              </a:solidFill>
              <a:latin typeface="Arial"/>
              <a:ea typeface="+mn-ea"/>
              <a:cs typeface="+mn-cs"/>
            </a:rPr>
            <a:t>Melior</a:t>
          </a:r>
          <a:endParaRPr lang="sv-SE" sz="1500" kern="1200" dirty="0">
            <a:solidFill>
              <a:sysClr val="window" lastClr="FFFFFF"/>
            </a:solidFill>
            <a:latin typeface="Arial"/>
            <a:ea typeface="+mn-ea"/>
            <a:cs typeface="+mn-cs"/>
          </a:endParaRPr>
        </a:p>
      </dsp:txBody>
      <dsp:txXfrm>
        <a:off x="2585158" y="1454024"/>
        <a:ext cx="963999" cy="963999"/>
      </dsp:txXfrm>
    </dsp:sp>
    <dsp:sp modelId="{616A2D49-4310-4B7F-8BDB-A21EF1E2A715}">
      <dsp:nvSpPr>
        <dsp:cNvPr id="0" name=""/>
        <dsp:cNvSpPr/>
      </dsp:nvSpPr>
      <dsp:spPr>
        <a:xfrm>
          <a:off x="3859508" y="1540666"/>
          <a:ext cx="790714" cy="790714"/>
        </a:xfrm>
        <a:prstGeom prst="mathPlus">
          <a:avLst/>
        </a:prstGeom>
        <a:solidFill>
          <a:srgbClr val="9FC53A">
            <a:hueOff val="2671924"/>
            <a:satOff val="15163"/>
            <a:lumOff val="-634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sv-SE" sz="1200" kern="1200">
            <a:solidFill>
              <a:sysClr val="window" lastClr="FFFFFF"/>
            </a:solidFill>
            <a:latin typeface="Arial"/>
            <a:ea typeface="+mn-ea"/>
            <a:cs typeface="+mn-cs"/>
          </a:endParaRPr>
        </a:p>
      </dsp:txBody>
      <dsp:txXfrm>
        <a:off x="3964317" y="1843035"/>
        <a:ext cx="581096" cy="185976"/>
      </dsp:txXfrm>
    </dsp:sp>
    <dsp:sp modelId="{C48F83B3-0DCA-4A73-9469-3B38C61E114E}">
      <dsp:nvSpPr>
        <dsp:cNvPr id="0" name=""/>
        <dsp:cNvSpPr/>
      </dsp:nvSpPr>
      <dsp:spPr>
        <a:xfrm>
          <a:off x="4760923" y="1254373"/>
          <a:ext cx="1363301" cy="1363301"/>
        </a:xfrm>
        <a:prstGeom prst="ellipse">
          <a:avLst/>
        </a:prstGeom>
        <a:solidFill>
          <a:srgbClr val="9FC53A">
            <a:hueOff val="4007887"/>
            <a:satOff val="22745"/>
            <a:lumOff val="-951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sv-SE" sz="1500" kern="1200" dirty="0">
              <a:solidFill>
                <a:sysClr val="window" lastClr="FFFFFF"/>
              </a:solidFill>
              <a:latin typeface="Arial"/>
              <a:ea typeface="+mn-ea"/>
              <a:cs typeface="+mn-cs"/>
            </a:rPr>
            <a:t>Elvis</a:t>
          </a:r>
        </a:p>
      </dsp:txBody>
      <dsp:txXfrm>
        <a:off x="4960574" y="1454024"/>
        <a:ext cx="963999" cy="963999"/>
      </dsp:txXfrm>
    </dsp:sp>
    <dsp:sp modelId="{AC727BB1-82EA-4F5A-AB54-131143E9228A}">
      <dsp:nvSpPr>
        <dsp:cNvPr id="0" name=""/>
        <dsp:cNvSpPr/>
      </dsp:nvSpPr>
      <dsp:spPr>
        <a:xfrm>
          <a:off x="6234924" y="1540666"/>
          <a:ext cx="790714" cy="790714"/>
        </a:xfrm>
        <a:prstGeom prst="mathPlus">
          <a:avLst/>
        </a:prstGeom>
        <a:solidFill>
          <a:srgbClr val="9FC53A">
            <a:hueOff val="5343849"/>
            <a:satOff val="30327"/>
            <a:lumOff val="-1268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sv-SE" sz="1200" kern="1200">
            <a:solidFill>
              <a:sysClr val="window" lastClr="FFFFFF"/>
            </a:solidFill>
            <a:latin typeface="Arial"/>
            <a:ea typeface="+mn-ea"/>
            <a:cs typeface="+mn-cs"/>
          </a:endParaRPr>
        </a:p>
      </dsp:txBody>
      <dsp:txXfrm>
        <a:off x="6339733" y="1843035"/>
        <a:ext cx="581096" cy="185976"/>
      </dsp:txXfrm>
    </dsp:sp>
    <dsp:sp modelId="{2598F82A-DD08-4F0A-A0F0-2FB32495A5D7}">
      <dsp:nvSpPr>
        <dsp:cNvPr id="0" name=""/>
        <dsp:cNvSpPr/>
      </dsp:nvSpPr>
      <dsp:spPr>
        <a:xfrm>
          <a:off x="7136339" y="1254373"/>
          <a:ext cx="1363301" cy="1363301"/>
        </a:xfrm>
        <a:prstGeom prst="ellipse">
          <a:avLst/>
        </a:prstGeom>
        <a:solidFill>
          <a:srgbClr val="9FC53A">
            <a:hueOff val="6011830"/>
            <a:satOff val="34118"/>
            <a:lumOff val="-14265"/>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sv-SE" sz="1500" kern="1200" dirty="0">
              <a:solidFill>
                <a:prstClr val="white"/>
              </a:solidFill>
              <a:latin typeface="Arial"/>
              <a:ea typeface="+mn-ea"/>
              <a:cs typeface="+mn-cs"/>
            </a:rPr>
            <a:t>Specialist-system</a:t>
          </a:r>
          <a:endParaRPr lang="sv-SE" sz="1500" kern="1200" dirty="0">
            <a:solidFill>
              <a:sysClr val="window" lastClr="FFFFFF"/>
            </a:solidFill>
            <a:latin typeface="Arial"/>
            <a:ea typeface="+mn-ea"/>
            <a:cs typeface="+mn-cs"/>
          </a:endParaRPr>
        </a:p>
      </dsp:txBody>
      <dsp:txXfrm>
        <a:off x="7335990" y="1454024"/>
        <a:ext cx="963999" cy="963999"/>
      </dsp:txXfrm>
    </dsp:sp>
    <dsp:sp modelId="{D25EDB9D-050F-4AA6-A464-A0B69A6741DC}">
      <dsp:nvSpPr>
        <dsp:cNvPr id="0" name=""/>
        <dsp:cNvSpPr/>
      </dsp:nvSpPr>
      <dsp:spPr>
        <a:xfrm>
          <a:off x="8610340" y="1540666"/>
          <a:ext cx="790714" cy="790714"/>
        </a:xfrm>
        <a:prstGeom prst="mathEqual">
          <a:avLst/>
        </a:prstGeom>
        <a:solidFill>
          <a:srgbClr val="9FC53A">
            <a:hueOff val="8015773"/>
            <a:satOff val="45490"/>
            <a:lumOff val="-1902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sv-SE" sz="1200" kern="1200">
            <a:solidFill>
              <a:sysClr val="window" lastClr="FFFFFF"/>
            </a:solidFill>
            <a:latin typeface="Arial"/>
            <a:ea typeface="+mn-ea"/>
            <a:cs typeface="+mn-cs"/>
          </a:endParaRPr>
        </a:p>
      </dsp:txBody>
      <dsp:txXfrm>
        <a:off x="8715149" y="1703553"/>
        <a:ext cx="581096" cy="464940"/>
      </dsp:txXfrm>
    </dsp:sp>
    <dsp:sp modelId="{DB3AE1BA-C3DD-433F-AAD9-381973989909}">
      <dsp:nvSpPr>
        <dsp:cNvPr id="0" name=""/>
        <dsp:cNvSpPr/>
      </dsp:nvSpPr>
      <dsp:spPr>
        <a:xfrm>
          <a:off x="9511754" y="1254373"/>
          <a:ext cx="1363301" cy="1363301"/>
        </a:xfrm>
        <a:prstGeom prst="ellipse">
          <a:avLst/>
        </a:prstGeom>
        <a:solidFill>
          <a:srgbClr val="9FC53A">
            <a:hueOff val="8015773"/>
            <a:satOff val="45490"/>
            <a:lumOff val="-1902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sv-SE" sz="1500" kern="1200" dirty="0">
              <a:solidFill>
                <a:sysClr val="window" lastClr="FFFFFF"/>
              </a:solidFill>
              <a:latin typeface="Arial"/>
              <a:ea typeface="+mn-ea"/>
              <a:cs typeface="+mn-cs"/>
            </a:rPr>
            <a:t>COSMIC</a:t>
          </a:r>
        </a:p>
      </dsp:txBody>
      <dsp:txXfrm>
        <a:off x="9711405" y="1454024"/>
        <a:ext cx="963999" cy="9639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2FA40A-EB29-42E3-830F-90499700DE5E}">
      <dsp:nvSpPr>
        <dsp:cNvPr id="0" name=""/>
        <dsp:cNvSpPr/>
      </dsp:nvSpPr>
      <dsp:spPr>
        <a:xfrm>
          <a:off x="1599337" y="185153"/>
          <a:ext cx="3674580" cy="1276133"/>
        </a:xfrm>
        <a:prstGeom prst="ellipse">
          <a:avLst/>
        </a:prstGeom>
        <a:solidFill>
          <a:srgbClr val="9FC53A">
            <a:tint val="50000"/>
            <a:alpha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62B0E74A-A1DB-4D30-888D-A6E2C1392C5F}">
      <dsp:nvSpPr>
        <dsp:cNvPr id="0" name=""/>
        <dsp:cNvSpPr/>
      </dsp:nvSpPr>
      <dsp:spPr>
        <a:xfrm>
          <a:off x="3086260" y="3309970"/>
          <a:ext cx="712127" cy="455761"/>
        </a:xfrm>
        <a:prstGeom prst="downArrow">
          <a:avLst/>
        </a:prstGeom>
        <a:solidFill>
          <a:srgbClr val="9FC53A">
            <a:tint val="40000"/>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FF67861C-65CB-4371-BFF2-43907461EBFF}">
      <dsp:nvSpPr>
        <dsp:cNvPr id="0" name=""/>
        <dsp:cNvSpPr/>
      </dsp:nvSpPr>
      <dsp:spPr>
        <a:xfrm>
          <a:off x="-5" y="3674580"/>
          <a:ext cx="6884659" cy="854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sv-SE" sz="2800" kern="1200" dirty="0"/>
            <a:t>Anpassat Cosmic efter regionala förutsättningar</a:t>
          </a:r>
          <a:endParaRPr lang="sv-SE" sz="2800" kern="1200" dirty="0">
            <a:solidFill>
              <a:sysClr val="windowText" lastClr="000000">
                <a:hueOff val="0"/>
                <a:satOff val="0"/>
                <a:lumOff val="0"/>
                <a:alphaOff val="0"/>
              </a:sysClr>
            </a:solidFill>
            <a:latin typeface="Arial"/>
            <a:ea typeface="+mn-ea"/>
            <a:cs typeface="+mn-cs"/>
          </a:endParaRPr>
        </a:p>
      </dsp:txBody>
      <dsp:txXfrm>
        <a:off x="-5" y="3674580"/>
        <a:ext cx="6884659" cy="854553"/>
      </dsp:txXfrm>
    </dsp:sp>
    <dsp:sp modelId="{866F69F1-C6B4-4B93-BAB8-DF9DCDA4FF1F}">
      <dsp:nvSpPr>
        <dsp:cNvPr id="0" name=""/>
        <dsp:cNvSpPr/>
      </dsp:nvSpPr>
      <dsp:spPr>
        <a:xfrm>
          <a:off x="2935289" y="1559845"/>
          <a:ext cx="1281830" cy="1281830"/>
        </a:xfrm>
        <a:prstGeom prst="ellipse">
          <a:avLst/>
        </a:prstGeom>
        <a:solidFill>
          <a:srgbClr val="9FC53A">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solidFill>
                <a:sysClr val="window" lastClr="FFFFFF"/>
              </a:solidFill>
              <a:latin typeface="Arial"/>
              <a:ea typeface="+mn-ea"/>
              <a:cs typeface="+mn-cs"/>
            </a:rPr>
            <a:t>HSA</a:t>
          </a:r>
        </a:p>
      </dsp:txBody>
      <dsp:txXfrm>
        <a:off x="3123009" y="1747565"/>
        <a:ext cx="906390" cy="906390"/>
      </dsp:txXfrm>
    </dsp:sp>
    <dsp:sp modelId="{7205006E-B224-4858-B7A6-2A8B79E7B6D1}">
      <dsp:nvSpPr>
        <dsp:cNvPr id="0" name=""/>
        <dsp:cNvSpPr/>
      </dsp:nvSpPr>
      <dsp:spPr>
        <a:xfrm>
          <a:off x="2018068" y="598187"/>
          <a:ext cx="1281830" cy="1281830"/>
        </a:xfrm>
        <a:prstGeom prst="ellipse">
          <a:avLst/>
        </a:prstGeom>
        <a:solidFill>
          <a:srgbClr val="9FC53A">
            <a:hueOff val="4007887"/>
            <a:satOff val="22745"/>
            <a:lumOff val="-951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sv-SE" sz="1200" kern="1200" dirty="0">
              <a:solidFill>
                <a:sysClr val="window" lastClr="FFFFFF"/>
              </a:solidFill>
              <a:latin typeface="Arial"/>
              <a:ea typeface="+mn-ea"/>
              <a:cs typeface="+mn-cs"/>
            </a:rPr>
            <a:t>Sussa konfigura-tion</a:t>
          </a:r>
        </a:p>
      </dsp:txBody>
      <dsp:txXfrm>
        <a:off x="2205788" y="785907"/>
        <a:ext cx="906390" cy="906390"/>
      </dsp:txXfrm>
    </dsp:sp>
    <dsp:sp modelId="{E461AF74-C543-451C-83BC-5FD345BEBE1D}">
      <dsp:nvSpPr>
        <dsp:cNvPr id="0" name=""/>
        <dsp:cNvSpPr/>
      </dsp:nvSpPr>
      <dsp:spPr>
        <a:xfrm>
          <a:off x="3328384" y="288269"/>
          <a:ext cx="1281830" cy="1281830"/>
        </a:xfrm>
        <a:prstGeom prst="ellipse">
          <a:avLst/>
        </a:prstGeom>
        <a:solidFill>
          <a:srgbClr val="00457B"/>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sv-SE" sz="1200" kern="1200" dirty="0">
              <a:solidFill>
                <a:sysClr val="window" lastClr="FFFFFF"/>
              </a:solidFill>
              <a:latin typeface="Arial"/>
              <a:ea typeface="+mn-ea"/>
              <a:cs typeface="+mn-cs"/>
            </a:rPr>
            <a:t>Regionens  val</a:t>
          </a:r>
        </a:p>
      </dsp:txBody>
      <dsp:txXfrm>
        <a:off x="3516104" y="475989"/>
        <a:ext cx="906390" cy="906390"/>
      </dsp:txXfrm>
    </dsp:sp>
    <dsp:sp modelId="{35A52F7B-8C47-4D28-9B47-66D776F98B35}">
      <dsp:nvSpPr>
        <dsp:cNvPr id="0" name=""/>
        <dsp:cNvSpPr/>
      </dsp:nvSpPr>
      <dsp:spPr>
        <a:xfrm>
          <a:off x="1448366" y="28485"/>
          <a:ext cx="3987916" cy="3190333"/>
        </a:xfrm>
        <a:prstGeom prst="funnel">
          <a:avLst/>
        </a:prstGeom>
        <a:solidFill>
          <a:sysClr val="window" lastClr="FFFFFF">
            <a:alpha val="40000"/>
            <a:hueOff val="0"/>
            <a:satOff val="0"/>
            <a:lumOff val="0"/>
            <a:alphaOff val="0"/>
          </a:sysClr>
        </a:solidFill>
        <a:ln w="9525" cap="flat" cmpd="sng" algn="ctr">
          <a:solidFill>
            <a:srgbClr val="9FC53A">
              <a:hueOff val="0"/>
              <a:satOff val="0"/>
              <a:lumOff val="0"/>
              <a:alphaOff val="0"/>
            </a:srgb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5AD86D-987A-40B7-9FCF-97FF8BC85383}" type="datetimeFigureOut">
              <a:rPr lang="sv-SE" smtClean="0"/>
              <a:t>2024-10-17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1A8227-F609-49A0-9843-2E8F669DC0F5}" type="slidenum">
              <a:rPr lang="sv-SE" smtClean="0"/>
              <a:t>‹#›</a:t>
            </a:fld>
            <a:endParaRPr lang="sv-SE"/>
          </a:p>
        </p:txBody>
      </p:sp>
    </p:spTree>
    <p:extLst>
      <p:ext uri="{BB962C8B-B14F-4D97-AF65-F5344CB8AC3E}">
        <p14:creationId xmlns:p14="http://schemas.microsoft.com/office/powerpoint/2010/main" val="2164568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7D32F623-DCE9-42C4-A5BC-0B121E219B53}" type="slidenum">
              <a:rPr lang="sv-SE" smtClean="0"/>
              <a:t>1</a:t>
            </a:fld>
            <a:endParaRPr lang="sv-SE" dirty="0"/>
          </a:p>
        </p:txBody>
      </p:sp>
    </p:spTree>
    <p:extLst>
      <p:ext uri="{BB962C8B-B14F-4D97-AF65-F5344CB8AC3E}">
        <p14:creationId xmlns:p14="http://schemas.microsoft.com/office/powerpoint/2010/main" val="435391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Cosmic</a:t>
            </a:r>
            <a:r>
              <a:rPr lang="sv-SE" baseline="0" dirty="0"/>
              <a:t> kommer även att kopplas till flera andra nationella tjänster/plattformar och funktioner, olika stödsystem inom regionen samt att det kommer att finnas möjlighet till uthopp till andra system – varav några är särskilt prioriterade till införandet. </a:t>
            </a:r>
            <a:endParaRPr lang="sv-SE" dirty="0"/>
          </a:p>
          <a:p>
            <a:endParaRPr lang="sv-SE" dirty="0"/>
          </a:p>
        </p:txBody>
      </p:sp>
      <p:sp>
        <p:nvSpPr>
          <p:cNvPr id="4" name="Platshållare för bildnummer 3"/>
          <p:cNvSpPr>
            <a:spLocks noGrp="1"/>
          </p:cNvSpPr>
          <p:nvPr>
            <p:ph type="sldNum" sz="quarter" idx="5"/>
          </p:nvPr>
        </p:nvSpPr>
        <p:spPr/>
        <p:txBody>
          <a:bodyPr/>
          <a:lstStyle/>
          <a:p>
            <a:fld id="{851A8227-F609-49A0-9843-2E8F669DC0F5}" type="slidenum">
              <a:rPr lang="sv-SE" smtClean="0"/>
              <a:t>13</a:t>
            </a:fld>
            <a:endParaRPr lang="sv-SE"/>
          </a:p>
        </p:txBody>
      </p:sp>
    </p:spTree>
    <p:extLst>
      <p:ext uri="{BB962C8B-B14F-4D97-AF65-F5344CB8AC3E}">
        <p14:creationId xmlns:p14="http://schemas.microsoft.com/office/powerpoint/2010/main" val="3515629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a:r>
              <a:rPr lang="sv-SE" b="0" i="0" dirty="0">
                <a:solidFill>
                  <a:srgbClr val="000000"/>
                </a:solidFill>
                <a:effectLst/>
                <a:latin typeface="Times New Roman" panose="02020603050405020304" pitchFamily="18" charset="0"/>
              </a:rPr>
              <a:t>*Övergångslösningar</a:t>
            </a:r>
          </a:p>
          <a:p>
            <a:pPr algn="l"/>
            <a:r>
              <a:rPr lang="sv-SE" b="0" i="0" dirty="0">
                <a:solidFill>
                  <a:srgbClr val="000000"/>
                </a:solidFill>
                <a:effectLst/>
                <a:latin typeface="Times New Roman" panose="02020603050405020304" pitchFamily="18" charset="0"/>
              </a:rPr>
              <a:t>Avser de arbetsrutiner som tillfälligt behöver justeras inför/under pre-produktion och inför produktionsstart.</a:t>
            </a:r>
          </a:p>
          <a:p>
            <a:endParaRPr lang="sv-SE" dirty="0"/>
          </a:p>
        </p:txBody>
      </p:sp>
      <p:sp>
        <p:nvSpPr>
          <p:cNvPr id="4" name="Platshållare för bildnummer 3"/>
          <p:cNvSpPr>
            <a:spLocks noGrp="1"/>
          </p:cNvSpPr>
          <p:nvPr>
            <p:ph type="sldNum" sz="quarter" idx="5"/>
          </p:nvPr>
        </p:nvSpPr>
        <p:spPr/>
        <p:txBody>
          <a:bodyPr/>
          <a:lstStyle/>
          <a:p>
            <a:fld id="{851A8227-F609-49A0-9843-2E8F669DC0F5}" type="slidenum">
              <a:rPr lang="sv-SE" smtClean="0"/>
              <a:t>4</a:t>
            </a:fld>
            <a:endParaRPr lang="sv-SE"/>
          </a:p>
        </p:txBody>
      </p:sp>
    </p:spTree>
    <p:extLst>
      <p:ext uri="{BB962C8B-B14F-4D97-AF65-F5344CB8AC3E}">
        <p14:creationId xmlns:p14="http://schemas.microsoft.com/office/powerpoint/2010/main" val="1751731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i="0" kern="1200" dirty="0">
                <a:solidFill>
                  <a:schemeClr val="tx1"/>
                </a:solidFill>
                <a:effectLst/>
              </a:rPr>
              <a:t>Många av de system vi använder idag närmar sig slutet på sin livscykel </a:t>
            </a:r>
            <a:r>
              <a:rPr lang="sv-SE" i="0" baseline="0" dirty="0"/>
              <a:t>och </a:t>
            </a:r>
            <a:r>
              <a:rPr lang="sv-SE" sz="1200" i="0" kern="1200" dirty="0">
                <a:solidFill>
                  <a:schemeClr val="tx1"/>
                </a:solidFill>
                <a:effectLst/>
              </a:rPr>
              <a:t>lever inte upp till de förväntningar som vi ställer på ett modernt vårdinformationsstöd. </a:t>
            </a:r>
            <a:r>
              <a:rPr lang="sv-SE" i="0" baseline="0" dirty="0"/>
              <a:t>Vi har även flera olika system för att möta våra behov, vilket kräver resurser för förvaltning och utveckling av dessa system.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i="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i="0" baseline="0" dirty="0"/>
              <a:t>Med Cosmic får vi ett samlat och gemensamt huvudjournalsystem och information om patienten blir mer sammanhållen. Eftersom funktionaliteten i Cosmic också inkluderar funktioner vi idag har i flera av våra specialistsystem, kan vi även ersätta dem.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i="0" baseline="0" dirty="0"/>
              <a:t>På så sätt kan vi lägga våra resurser för framtida förvaltning och utveckling på ett system – där alla delar från början är byggda för att passa med varandra – istället för flera olika system.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aseline="0" dirty="0"/>
          </a:p>
          <a:p>
            <a:endParaRPr lang="sv-SE" dirty="0"/>
          </a:p>
        </p:txBody>
      </p:sp>
      <p:sp>
        <p:nvSpPr>
          <p:cNvPr id="4" name="Platshållare för bildnummer 3"/>
          <p:cNvSpPr>
            <a:spLocks noGrp="1"/>
          </p:cNvSpPr>
          <p:nvPr>
            <p:ph type="sldNum" sz="quarter" idx="5"/>
          </p:nvPr>
        </p:nvSpPr>
        <p:spPr/>
        <p:txBody>
          <a:bodyPr/>
          <a:lstStyle/>
          <a:p>
            <a:fld id="{851A8227-F609-49A0-9843-2E8F669DC0F5}" type="slidenum">
              <a:rPr lang="sv-SE" smtClean="0"/>
              <a:t>6</a:t>
            </a:fld>
            <a:endParaRPr lang="sv-SE"/>
          </a:p>
        </p:txBody>
      </p:sp>
    </p:spTree>
    <p:extLst>
      <p:ext uri="{BB962C8B-B14F-4D97-AF65-F5344CB8AC3E}">
        <p14:creationId xmlns:p14="http://schemas.microsoft.com/office/powerpoint/2010/main" val="1948609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Från Region Gävleborg har drygt</a:t>
            </a:r>
            <a:r>
              <a:rPr lang="sv-SE" sz="1200" kern="1200" baseline="0" dirty="0">
                <a:solidFill>
                  <a:schemeClr val="tx1"/>
                </a:solidFill>
                <a:effectLst/>
                <a:latin typeface="+mn-lt"/>
                <a:ea typeface="+mn-ea"/>
                <a:cs typeface="+mn-cs"/>
              </a:rPr>
              <a:t> 30</a:t>
            </a:r>
            <a:r>
              <a:rPr lang="sv-SE" sz="1200" kern="1200" dirty="0">
                <a:solidFill>
                  <a:schemeClr val="tx1"/>
                </a:solidFill>
                <a:effectLst/>
                <a:latin typeface="+mn-lt"/>
                <a:ea typeface="+mn-ea"/>
                <a:cs typeface="+mn-cs"/>
              </a:rPr>
              <a:t> verksamhetsrepresentanter från hälso- och sjukvårdens olika kliniska områden varit delaktiga. I Sussa samverkan och tillsammans med leverantören </a:t>
            </a:r>
            <a:r>
              <a:rPr lang="sv-SE" sz="1200" kern="1200" dirty="0" err="1">
                <a:solidFill>
                  <a:schemeClr val="tx1"/>
                </a:solidFill>
                <a:effectLst/>
                <a:latin typeface="+mn-lt"/>
                <a:ea typeface="+mn-ea"/>
                <a:cs typeface="+mn-cs"/>
              </a:rPr>
              <a:t>Cambio</a:t>
            </a:r>
            <a:r>
              <a:rPr lang="sv-SE" sz="1200" kern="1200" dirty="0">
                <a:solidFill>
                  <a:schemeClr val="tx1"/>
                </a:solidFill>
                <a:effectLst/>
                <a:latin typeface="+mn-lt"/>
                <a:ea typeface="+mn-ea"/>
                <a:cs typeface="+mn-cs"/>
              </a:rPr>
              <a:t> har vi arbetat</a:t>
            </a:r>
            <a:r>
              <a:rPr lang="sv-SE" sz="1200" kern="1200" baseline="0" dirty="0">
                <a:solidFill>
                  <a:schemeClr val="tx1"/>
                </a:solidFill>
                <a:effectLst/>
                <a:latin typeface="+mn-lt"/>
                <a:ea typeface="+mn-ea"/>
                <a:cs typeface="+mn-cs"/>
              </a:rPr>
              <a:t> </a:t>
            </a:r>
            <a:r>
              <a:rPr lang="sv-SE" sz="1200" kern="1200" dirty="0">
                <a:solidFill>
                  <a:schemeClr val="tx1"/>
                </a:solidFill>
                <a:effectLst/>
                <a:latin typeface="+mn-lt"/>
                <a:ea typeface="+mn-ea"/>
                <a:cs typeface="+mn-cs"/>
              </a:rPr>
              <a:t>utifrån olika områden,</a:t>
            </a:r>
            <a:r>
              <a:rPr lang="sv-SE" sz="1200" kern="1200" baseline="0" dirty="0">
                <a:solidFill>
                  <a:schemeClr val="tx1"/>
                </a:solidFill>
                <a:effectLst/>
                <a:latin typeface="+mn-lt"/>
                <a:ea typeface="+mn-ea"/>
                <a:cs typeface="+mn-cs"/>
              </a:rPr>
              <a:t> till exempel läkemedel, vårddokumentation, och Nationella programområden för att ta fram vår gemensamma version av Cosmic.</a:t>
            </a:r>
            <a:endParaRPr lang="sv-SE" sz="1200" kern="1200" dirty="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851A8227-F609-49A0-9843-2E8F669DC0F5}" type="slidenum">
              <a:rPr lang="sv-SE" smtClean="0"/>
              <a:t>7</a:t>
            </a:fld>
            <a:endParaRPr lang="sv-SE"/>
          </a:p>
        </p:txBody>
      </p:sp>
    </p:spTree>
    <p:extLst>
      <p:ext uri="{BB962C8B-B14F-4D97-AF65-F5344CB8AC3E}">
        <p14:creationId xmlns:p14="http://schemas.microsoft.com/office/powerpoint/2010/main" val="619365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a:t>Under senaste året har vi inom Region Gävleborg arbetat med att skapa beställningar till </a:t>
            </a:r>
            <a:r>
              <a:rPr lang="sv-SE" dirty="0"/>
              <a:t>vår version av Cosmic. </a:t>
            </a:r>
            <a:r>
              <a:rPr lang="sv-SE" baseline="0" dirty="0"/>
              <a:t>I det Sussa-gemensamma arbetet har varje region har sett över vilken funktionalitet/vilka moduler i Cosmic de vill starta med och vad man eventuellt avvaktar med.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En</a:t>
            </a:r>
            <a:r>
              <a:rPr lang="sv-SE" baseline="0" dirty="0"/>
              <a:t> annan viktig grund för</a:t>
            </a:r>
            <a:r>
              <a:rPr lang="sv-SE" dirty="0"/>
              <a:t> Cosmic är </a:t>
            </a:r>
            <a:r>
              <a:rPr lang="sv-SE" b="1" dirty="0"/>
              <a:t>HSA*-organisationen</a:t>
            </a:r>
            <a:r>
              <a:rPr lang="sv-SE" dirty="0"/>
              <a:t> som tankas över från vårt KIX.</a:t>
            </a:r>
            <a:r>
              <a:rPr lang="sv-SE"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i="1" strike="noStrike" baseline="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i="0" strike="noStrike" baseline="0" dirty="0">
                <a:solidFill>
                  <a:srgbClr val="FF0000"/>
                </a:solidFill>
              </a:rPr>
              <a:t>Något som också skiljer sig är organisationens uppbyggnad, den ser annorlunda ut i Cosmic. Detta kommer att påverka vissa verksamheter och det är främst de som har sektioner i dagens system som kommer märka en skillnad. </a:t>
            </a:r>
            <a:r>
              <a:rPr lang="sv-SE" i="0" baseline="0" dirty="0"/>
              <a:t>Här har vi försökt att hitta bästa möjliga lösning, och för vissa verksamheter innebär det att vi kommer behöva testa noggrant innan produktionsstart.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i="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i="0" baseline="0" dirty="0"/>
              <a:t>När vi laddar Cosmic är det först HSA-organisationen </a:t>
            </a:r>
            <a:r>
              <a:rPr lang="sv-SE" baseline="0" dirty="0"/>
              <a:t>som laddas in, sedan ska all Sussa-gemensam konfiguration in och efter det kan varje del knytas mot den verksamhet som ska använda den.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a:t>Här har vi fått beställa enligt de Nationella programområden/arbetsströmmar som Sussa samverkan delat upp arbetet i.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a:t>(*</a:t>
            </a:r>
            <a:r>
              <a:rPr lang="sv-SE" sz="1200" b="0" i="0" kern="1200" dirty="0">
                <a:solidFill>
                  <a:schemeClr val="tx1"/>
                </a:solidFill>
                <a:effectLst/>
                <a:latin typeface="+mn-lt"/>
                <a:ea typeface="+mn-ea"/>
                <a:cs typeface="+mn-cs"/>
              </a:rPr>
              <a:t>Katalogtjänst, HSA, är en elektronisk katalog som möjliggör för både invånare och personal att enkelt hitta korrekta kontaktuppgifter och söka efter vård på nätet. Uppgifterna som finns i HSA används också för att ge rätt behörighet när användare loggar in i tjänster och system.)</a:t>
            </a:r>
            <a:endParaRPr lang="sv-SE" dirty="0"/>
          </a:p>
          <a:p>
            <a:endParaRPr lang="sv-SE" dirty="0"/>
          </a:p>
        </p:txBody>
      </p:sp>
      <p:sp>
        <p:nvSpPr>
          <p:cNvPr id="4" name="Platshållare för bildnummer 3"/>
          <p:cNvSpPr>
            <a:spLocks noGrp="1"/>
          </p:cNvSpPr>
          <p:nvPr>
            <p:ph type="sldNum" sz="quarter" idx="5"/>
          </p:nvPr>
        </p:nvSpPr>
        <p:spPr/>
        <p:txBody>
          <a:bodyPr/>
          <a:lstStyle/>
          <a:p>
            <a:fld id="{851A8227-F609-49A0-9843-2E8F669DC0F5}" type="slidenum">
              <a:rPr lang="sv-SE" smtClean="0"/>
              <a:t>8</a:t>
            </a:fld>
            <a:endParaRPr lang="sv-SE"/>
          </a:p>
        </p:txBody>
      </p:sp>
    </p:spTree>
    <p:extLst>
      <p:ext uri="{BB962C8B-B14F-4D97-AF65-F5344CB8AC3E}">
        <p14:creationId xmlns:p14="http://schemas.microsoft.com/office/powerpoint/2010/main" val="4288477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a:r>
              <a:rPr lang="sv-SE" dirty="0">
                <a:effectLst/>
              </a:rPr>
              <a:t>Under året har till införandet skapats och beställts ett grundutbud som ska motsvara det mest grundläggande behovet i verksamheten vid införandet.</a:t>
            </a:r>
          </a:p>
          <a:p>
            <a:pPr rtl="0"/>
            <a:r>
              <a:rPr lang="sv-SE" dirty="0">
                <a:effectLst/>
              </a:rPr>
              <a:t> </a:t>
            </a:r>
          </a:p>
          <a:p>
            <a:pPr rtl="0"/>
            <a:r>
              <a:rPr lang="sv-SE" dirty="0">
                <a:effectLst/>
              </a:rPr>
              <a:t>Arbetet har skett i samarbete mellan våra regionala representanter som deltagit i det gemensamma arbetet inom Sussa, med representanter i våra regionala projekt samt representanter från verksamheter där dialog behövs för att säkerställa att grundläggande behov är uppfyllt. </a:t>
            </a:r>
          </a:p>
          <a:p>
            <a:pPr rtl="0"/>
            <a:r>
              <a:rPr lang="sv-SE" dirty="0">
                <a:effectLst/>
              </a:rPr>
              <a:t> </a:t>
            </a:r>
          </a:p>
          <a:p>
            <a:pPr rtl="0"/>
            <a:r>
              <a:rPr lang="sv-SE" dirty="0">
                <a:effectLst/>
              </a:rPr>
              <a:t>Under hösten kommer verksamhetsnära representanter delta i </a:t>
            </a:r>
            <a:r>
              <a:rPr lang="sv-SE" b="0" dirty="0">
                <a:effectLst/>
              </a:rPr>
              <a:t>tester</a:t>
            </a:r>
            <a:r>
              <a:rPr lang="sv-SE" dirty="0">
                <a:effectLst/>
              </a:rPr>
              <a:t> och verifiera vår version av Cosmic och vid behov sker sedan rättning och komplettering.</a:t>
            </a:r>
          </a:p>
          <a:p>
            <a:pPr rtl="0"/>
            <a:r>
              <a:rPr lang="sv-SE" dirty="0">
                <a:effectLst/>
              </a:rPr>
              <a:t> </a:t>
            </a:r>
          </a:p>
          <a:p>
            <a:pPr rtl="0"/>
            <a:r>
              <a:rPr lang="sv-SE" dirty="0">
                <a:effectLst/>
              </a:rPr>
              <a:t>Det vi har i Cosmic vid produktionsstart är en grund vid införandet därefter kommer fler funktioner att införas.</a:t>
            </a:r>
          </a:p>
          <a:p>
            <a:pPr rtl="0"/>
            <a:r>
              <a:rPr lang="sv-SE" dirty="0">
                <a:effectLst/>
              </a:rPr>
              <a:t> </a:t>
            </a:r>
          </a:p>
          <a:p>
            <a:endParaRPr lang="sv-SE" dirty="0"/>
          </a:p>
        </p:txBody>
      </p:sp>
      <p:sp>
        <p:nvSpPr>
          <p:cNvPr id="4" name="Platshållare för bildnummer 3"/>
          <p:cNvSpPr>
            <a:spLocks noGrp="1"/>
          </p:cNvSpPr>
          <p:nvPr>
            <p:ph type="sldNum" sz="quarter" idx="5"/>
          </p:nvPr>
        </p:nvSpPr>
        <p:spPr/>
        <p:txBody>
          <a:bodyPr/>
          <a:lstStyle/>
          <a:p>
            <a:fld id="{851A8227-F609-49A0-9843-2E8F669DC0F5}" type="slidenum">
              <a:rPr lang="sv-SE" smtClean="0"/>
              <a:t>9</a:t>
            </a:fld>
            <a:endParaRPr lang="sv-SE"/>
          </a:p>
        </p:txBody>
      </p:sp>
    </p:spTree>
    <p:extLst>
      <p:ext uri="{BB962C8B-B14F-4D97-AF65-F5344CB8AC3E}">
        <p14:creationId xmlns:p14="http://schemas.microsoft.com/office/powerpoint/2010/main" val="1136028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51A8227-F609-49A0-9843-2E8F669DC0F5}" type="slidenum">
              <a:rPr lang="sv-SE" smtClean="0"/>
              <a:t>10</a:t>
            </a:fld>
            <a:endParaRPr lang="sv-SE"/>
          </a:p>
        </p:txBody>
      </p:sp>
    </p:spTree>
    <p:extLst>
      <p:ext uri="{BB962C8B-B14F-4D97-AF65-F5344CB8AC3E}">
        <p14:creationId xmlns:p14="http://schemas.microsoft.com/office/powerpoint/2010/main" val="635266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51A8227-F609-49A0-9843-2E8F669DC0F5}" type="slidenum">
              <a:rPr lang="sv-SE" smtClean="0"/>
              <a:t>11</a:t>
            </a:fld>
            <a:endParaRPr lang="sv-SE"/>
          </a:p>
        </p:txBody>
      </p:sp>
    </p:spTree>
    <p:extLst>
      <p:ext uri="{BB962C8B-B14F-4D97-AF65-F5344CB8AC3E}">
        <p14:creationId xmlns:p14="http://schemas.microsoft.com/office/powerpoint/2010/main" val="1193423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51A8227-F609-49A0-9843-2E8F669DC0F5}" type="slidenum">
              <a:rPr lang="sv-SE" smtClean="0"/>
              <a:t>12</a:t>
            </a:fld>
            <a:endParaRPr lang="sv-SE"/>
          </a:p>
        </p:txBody>
      </p:sp>
    </p:spTree>
    <p:extLst>
      <p:ext uri="{BB962C8B-B14F-4D97-AF65-F5344CB8AC3E}">
        <p14:creationId xmlns:p14="http://schemas.microsoft.com/office/powerpoint/2010/main" val="14061040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sida - Rubrik, underrubrik, Logotyp och Sidfot">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2" y="5085016"/>
            <a:ext cx="10801351"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Klicka här för att skriva in en underrubrik</a:t>
            </a:r>
          </a:p>
        </p:txBody>
      </p:sp>
      <p:sp>
        <p:nvSpPr>
          <p:cNvPr id="2" name="Rubrik 1"/>
          <p:cNvSpPr>
            <a:spLocks noGrp="1"/>
          </p:cNvSpPr>
          <p:nvPr>
            <p:ph type="ctrTitle" hasCustomPrompt="1"/>
          </p:nvPr>
        </p:nvSpPr>
        <p:spPr>
          <a:xfrm>
            <a:off x="720002" y="3573016"/>
            <a:ext cx="10801351" cy="1440000"/>
          </a:xfrm>
        </p:spPr>
        <p:txBody>
          <a:bodyPr anchor="b"/>
          <a:lstStyle>
            <a:lvl1pPr algn="l">
              <a:defRPr sz="5100"/>
            </a:lvl1pPr>
          </a:lstStyle>
          <a:p>
            <a:r>
              <a:rPr lang="sv-SE" dirty="0"/>
              <a:t>Klicka här för att skriva in en rubrik</a:t>
            </a: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7" name="Bildobjekt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3124727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nehållssida - Rubrik och två rutor för objekt, Logotyp">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a:t>Klicka </a:t>
            </a:r>
            <a:r>
              <a:rPr lang="sv-SE" dirty="0" err="1"/>
              <a:t>häRegior</a:t>
            </a:r>
            <a:r>
              <a:rPr lang="sv-SE" dirty="0"/>
              <a:t> för att ändra format</a:t>
            </a:r>
          </a:p>
        </p:txBody>
      </p:sp>
      <p:sp>
        <p:nvSpPr>
          <p:cNvPr id="12" name="Platshållare för innehåll 2"/>
          <p:cNvSpPr>
            <a:spLocks noGrp="1"/>
          </p:cNvSpPr>
          <p:nvPr>
            <p:ph idx="12" hasCustomPrompt="1"/>
          </p:nvPr>
        </p:nvSpPr>
        <p:spPr>
          <a:xfrm>
            <a:off x="720002" y="2052000"/>
            <a:ext cx="5256000"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3" name="Platshållare för innehåll 2"/>
          <p:cNvSpPr>
            <a:spLocks noGrp="1"/>
          </p:cNvSpPr>
          <p:nvPr>
            <p:ph idx="13" hasCustomPrompt="1"/>
          </p:nvPr>
        </p:nvSpPr>
        <p:spPr>
          <a:xfrm>
            <a:off x="6265350" y="2052000"/>
            <a:ext cx="5256000"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769971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nehållssida - Rubrik och två rutor för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a:t>Klicka här för att ändra mall för rubrikformat</a:t>
            </a:r>
            <a:endParaRPr lang="sv-SE" dirty="0"/>
          </a:p>
        </p:txBody>
      </p:sp>
      <p:sp>
        <p:nvSpPr>
          <p:cNvPr id="12" name="Platshållare för innehåll 2"/>
          <p:cNvSpPr>
            <a:spLocks noGrp="1"/>
          </p:cNvSpPr>
          <p:nvPr>
            <p:ph idx="12" hasCustomPrompt="1"/>
          </p:nvPr>
        </p:nvSpPr>
        <p:spPr>
          <a:xfrm>
            <a:off x="720002" y="2052000"/>
            <a:ext cx="5256000"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3" name="Platshållare för innehåll 2"/>
          <p:cNvSpPr>
            <a:spLocks noGrp="1"/>
          </p:cNvSpPr>
          <p:nvPr>
            <p:ph idx="13" hasCustomPrompt="1"/>
          </p:nvPr>
        </p:nvSpPr>
        <p:spPr>
          <a:xfrm>
            <a:off x="6265350" y="2052000"/>
            <a:ext cx="5256000"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2644597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två rutor för objekt, Logotyp">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a:t>Klicka här för att ändra mall för rubrikformat</a:t>
            </a:r>
            <a:endParaRPr lang="sv-SE" dirty="0"/>
          </a:p>
        </p:txBody>
      </p:sp>
      <p:sp>
        <p:nvSpPr>
          <p:cNvPr id="7"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dirty="0"/>
              <a:t>Klicka här för att skriva en underrubrik</a:t>
            </a:r>
          </a:p>
        </p:txBody>
      </p:sp>
      <p:sp>
        <p:nvSpPr>
          <p:cNvPr id="14" name="Platshållare för innehåll 2"/>
          <p:cNvSpPr>
            <a:spLocks noGrp="1"/>
          </p:cNvSpPr>
          <p:nvPr>
            <p:ph idx="12" hasCustomPrompt="1"/>
          </p:nvPr>
        </p:nvSpPr>
        <p:spPr>
          <a:xfrm>
            <a:off x="720002" y="2556000"/>
            <a:ext cx="5256000" cy="3607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5" name="Platshållare för innehåll 2"/>
          <p:cNvSpPr>
            <a:spLocks noGrp="1"/>
          </p:cNvSpPr>
          <p:nvPr>
            <p:ph idx="13" hasCustomPrompt="1"/>
          </p:nvPr>
        </p:nvSpPr>
        <p:spPr>
          <a:xfrm>
            <a:off x="6265350" y="2556000"/>
            <a:ext cx="5256000" cy="3607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14907345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två rutor för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a:t>Klicka här för att ändra mall för rubrikformat</a:t>
            </a:r>
            <a:endParaRPr lang="sv-SE" dirty="0"/>
          </a:p>
        </p:txBody>
      </p:sp>
      <p:sp>
        <p:nvSpPr>
          <p:cNvPr id="7"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dirty="0"/>
              <a:t>Klicka här för att skriva en underrubrik</a:t>
            </a:r>
          </a:p>
        </p:txBody>
      </p:sp>
      <p:sp>
        <p:nvSpPr>
          <p:cNvPr id="14" name="Platshållare för innehåll 2"/>
          <p:cNvSpPr>
            <a:spLocks noGrp="1"/>
          </p:cNvSpPr>
          <p:nvPr>
            <p:ph idx="12" hasCustomPrompt="1"/>
          </p:nvPr>
        </p:nvSpPr>
        <p:spPr>
          <a:xfrm>
            <a:off x="720002" y="2556000"/>
            <a:ext cx="5256000" cy="3607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5" name="Platshållare för innehåll 2"/>
          <p:cNvSpPr>
            <a:spLocks noGrp="1"/>
          </p:cNvSpPr>
          <p:nvPr>
            <p:ph idx="13" hasCustomPrompt="1"/>
          </p:nvPr>
        </p:nvSpPr>
        <p:spPr>
          <a:xfrm>
            <a:off x="6265350" y="2556000"/>
            <a:ext cx="5256000" cy="3607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276597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nehållssida - Rubrik, 2 mindre objekt till vänster och 1 större objekt till höger, Logotyp">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baseline="0"/>
            </a:lvl1pPr>
          </a:lstStyle>
          <a:p>
            <a:r>
              <a:rPr lang="sv-SE" dirty="0"/>
              <a:t>Klicka här för att lägga till en rubrik</a:t>
            </a:r>
          </a:p>
        </p:txBody>
      </p:sp>
      <p:sp>
        <p:nvSpPr>
          <p:cNvPr id="6" name="Platshållare för innehåll 2"/>
          <p:cNvSpPr>
            <a:spLocks noGrp="1"/>
          </p:cNvSpPr>
          <p:nvPr>
            <p:ph idx="10" hasCustomPrompt="1"/>
          </p:nvPr>
        </p:nvSpPr>
        <p:spPr>
          <a:xfrm>
            <a:off x="720000" y="2052000"/>
            <a:ext cx="3960000" cy="198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16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7" name="Platshållare för innehåll 2"/>
          <p:cNvSpPr>
            <a:spLocks noGrp="1"/>
          </p:cNvSpPr>
          <p:nvPr>
            <p:ph idx="11" hasCustomPrompt="1"/>
          </p:nvPr>
        </p:nvSpPr>
        <p:spPr>
          <a:xfrm>
            <a:off x="720000" y="4183200"/>
            <a:ext cx="3960000" cy="1980000"/>
          </a:xfrm>
        </p:spPr>
        <p:txBody>
          <a:bodyPr>
            <a:normAutofit/>
          </a:bodyPr>
          <a:lstStyle>
            <a:lvl1pPr>
              <a:defRPr sz="1600"/>
            </a:lvl1pPr>
            <a:lvl2pPr>
              <a:defRPr sz="1900"/>
            </a:lvl2pPr>
            <a:lvl3pPr>
              <a:defRPr sz="1600"/>
            </a:lvl3pPr>
            <a:lvl4pPr>
              <a:defRPr sz="1500"/>
            </a:lvl4pPr>
            <a:lvl5pPr>
              <a:defRPr sz="1200"/>
            </a:lvl5pPr>
          </a:lstStyle>
          <a:p>
            <a:pPr lvl="0"/>
            <a:r>
              <a:rPr lang="sv-SE" dirty="0"/>
              <a:t>Klicka här för att skriva in text eller välj objekt på ikonerna nedan</a:t>
            </a:r>
          </a:p>
        </p:txBody>
      </p:sp>
      <p:sp>
        <p:nvSpPr>
          <p:cNvPr id="8" name="Platshållare för innehåll 2"/>
          <p:cNvSpPr>
            <a:spLocks noGrp="1"/>
          </p:cNvSpPr>
          <p:nvPr>
            <p:ph idx="12" hasCustomPrompt="1"/>
          </p:nvPr>
        </p:nvSpPr>
        <p:spPr>
          <a:xfrm>
            <a:off x="4943872" y="2052000"/>
            <a:ext cx="6577478"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1053393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nehållssida - Rubrik, 2 mindre objekt till vänster och 1 större objekt till hög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baseline="0"/>
            </a:lvl1pPr>
          </a:lstStyle>
          <a:p>
            <a:r>
              <a:rPr lang="sv-SE" dirty="0"/>
              <a:t>Klicka här för att lägga till en rubrik</a:t>
            </a:r>
          </a:p>
        </p:txBody>
      </p:sp>
      <p:sp>
        <p:nvSpPr>
          <p:cNvPr id="6" name="Platshållare för innehåll 2"/>
          <p:cNvSpPr>
            <a:spLocks noGrp="1"/>
          </p:cNvSpPr>
          <p:nvPr>
            <p:ph idx="10" hasCustomPrompt="1"/>
          </p:nvPr>
        </p:nvSpPr>
        <p:spPr>
          <a:xfrm>
            <a:off x="720000" y="2052000"/>
            <a:ext cx="3960000" cy="198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16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7" name="Platshållare för innehåll 2"/>
          <p:cNvSpPr>
            <a:spLocks noGrp="1"/>
          </p:cNvSpPr>
          <p:nvPr>
            <p:ph idx="11" hasCustomPrompt="1"/>
          </p:nvPr>
        </p:nvSpPr>
        <p:spPr>
          <a:xfrm>
            <a:off x="720000" y="4183200"/>
            <a:ext cx="3960000" cy="1980000"/>
          </a:xfrm>
        </p:spPr>
        <p:txBody>
          <a:bodyPr>
            <a:normAutofit/>
          </a:bodyPr>
          <a:lstStyle>
            <a:lvl1pPr>
              <a:defRPr sz="1600"/>
            </a:lvl1pPr>
            <a:lvl2pPr>
              <a:defRPr sz="1900"/>
            </a:lvl2pPr>
            <a:lvl3pPr>
              <a:defRPr sz="1600"/>
            </a:lvl3pPr>
            <a:lvl4pPr>
              <a:defRPr sz="1500"/>
            </a:lvl4pPr>
            <a:lvl5pPr>
              <a:defRPr sz="1200"/>
            </a:lvl5pPr>
          </a:lstStyle>
          <a:p>
            <a:pPr lvl="0"/>
            <a:r>
              <a:rPr lang="sv-SE" dirty="0"/>
              <a:t>Klicka här för att skriva in text eller välj objekt på ikonerna nedan</a:t>
            </a:r>
          </a:p>
        </p:txBody>
      </p:sp>
      <p:sp>
        <p:nvSpPr>
          <p:cNvPr id="8" name="Platshållare för innehåll 2"/>
          <p:cNvSpPr>
            <a:spLocks noGrp="1"/>
          </p:cNvSpPr>
          <p:nvPr>
            <p:ph idx="12" hasCustomPrompt="1"/>
          </p:nvPr>
        </p:nvSpPr>
        <p:spPr>
          <a:xfrm>
            <a:off x="4943872" y="2052000"/>
            <a:ext cx="6577478"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2221981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nehållssida - Rubrik och 3 kolumner med text eller objekt, Logotyp">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a:t>Klicka här för att ändra mall för rubrikformat</a:t>
            </a:r>
            <a:endParaRPr lang="sv-SE" dirty="0"/>
          </a:p>
        </p:txBody>
      </p:sp>
      <p:sp>
        <p:nvSpPr>
          <p:cNvPr id="10" name="Platshållare för innehåll 2"/>
          <p:cNvSpPr>
            <a:spLocks noGrp="1"/>
          </p:cNvSpPr>
          <p:nvPr>
            <p:ph idx="12" hasCustomPrompt="1"/>
          </p:nvPr>
        </p:nvSpPr>
        <p:spPr>
          <a:xfrm>
            <a:off x="720000" y="2052000"/>
            <a:ext cx="3477600" cy="414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1" name="Platshållare för innehåll 2"/>
          <p:cNvSpPr>
            <a:spLocks noGrp="1"/>
          </p:cNvSpPr>
          <p:nvPr>
            <p:ph idx="13" hasCustomPrompt="1"/>
          </p:nvPr>
        </p:nvSpPr>
        <p:spPr>
          <a:xfrm>
            <a:off x="4381876" y="2052000"/>
            <a:ext cx="3477600" cy="414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2" name="Platshållare för innehåll 2"/>
          <p:cNvSpPr>
            <a:spLocks noGrp="1"/>
          </p:cNvSpPr>
          <p:nvPr>
            <p:ph idx="14" hasCustomPrompt="1"/>
          </p:nvPr>
        </p:nvSpPr>
        <p:spPr>
          <a:xfrm>
            <a:off x="8043752" y="2052000"/>
            <a:ext cx="3477600" cy="414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2477998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nehållssida - Rubrik och 3 kolumner med text eller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a:t>Klicka här för att ändra mall för rubrikformat</a:t>
            </a:r>
            <a:endParaRPr lang="sv-SE" dirty="0"/>
          </a:p>
        </p:txBody>
      </p:sp>
      <p:sp>
        <p:nvSpPr>
          <p:cNvPr id="10" name="Platshållare för innehåll 2"/>
          <p:cNvSpPr>
            <a:spLocks noGrp="1"/>
          </p:cNvSpPr>
          <p:nvPr>
            <p:ph idx="12" hasCustomPrompt="1"/>
          </p:nvPr>
        </p:nvSpPr>
        <p:spPr>
          <a:xfrm>
            <a:off x="720000" y="2052000"/>
            <a:ext cx="3477600" cy="414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1" name="Platshållare för innehåll 2"/>
          <p:cNvSpPr>
            <a:spLocks noGrp="1"/>
          </p:cNvSpPr>
          <p:nvPr>
            <p:ph idx="13" hasCustomPrompt="1"/>
          </p:nvPr>
        </p:nvSpPr>
        <p:spPr>
          <a:xfrm>
            <a:off x="4381876" y="2052000"/>
            <a:ext cx="3477600" cy="414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2" name="Platshållare för innehåll 2"/>
          <p:cNvSpPr>
            <a:spLocks noGrp="1"/>
          </p:cNvSpPr>
          <p:nvPr>
            <p:ph idx="14" hasCustomPrompt="1"/>
          </p:nvPr>
        </p:nvSpPr>
        <p:spPr>
          <a:xfrm>
            <a:off x="8043752" y="2052000"/>
            <a:ext cx="3477600" cy="414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12426757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nehållssida - 4 bilder utan rubrik">
    <p:spTree>
      <p:nvGrpSpPr>
        <p:cNvPr id="1" name=""/>
        <p:cNvGrpSpPr/>
        <p:nvPr/>
      </p:nvGrpSpPr>
      <p:grpSpPr>
        <a:xfrm>
          <a:off x="0" y="0"/>
          <a:ext cx="0" cy="0"/>
          <a:chOff x="0" y="0"/>
          <a:chExt cx="0" cy="0"/>
        </a:xfrm>
      </p:grpSpPr>
      <p:sp>
        <p:nvSpPr>
          <p:cNvPr id="10" name="Platshållare för bild 7"/>
          <p:cNvSpPr>
            <a:spLocks noGrp="1"/>
          </p:cNvSpPr>
          <p:nvPr>
            <p:ph type="pic" sz="quarter" idx="14"/>
          </p:nvPr>
        </p:nvSpPr>
        <p:spPr>
          <a:xfrm>
            <a:off x="720000" y="1440000"/>
            <a:ext cx="5292000" cy="2061008"/>
          </a:xfrm>
        </p:spPr>
        <p:txBody>
          <a:bodyPr>
            <a:normAutofit/>
          </a:bodyPr>
          <a:lstStyle>
            <a:lvl1pPr marL="0" indent="0">
              <a:buNone/>
              <a:defRPr sz="1600"/>
            </a:lvl1pPr>
          </a:lstStyle>
          <a:p>
            <a:r>
              <a:rPr lang="sv-SE"/>
              <a:t>Klicka på ikonen för att lägga till en bild</a:t>
            </a:r>
            <a:endParaRPr lang="sv-SE" dirty="0"/>
          </a:p>
        </p:txBody>
      </p:sp>
      <p:sp>
        <p:nvSpPr>
          <p:cNvPr id="9" name="Platshållare för bild 7"/>
          <p:cNvSpPr>
            <a:spLocks noGrp="1"/>
          </p:cNvSpPr>
          <p:nvPr>
            <p:ph type="pic" sz="quarter" idx="15"/>
          </p:nvPr>
        </p:nvSpPr>
        <p:spPr>
          <a:xfrm>
            <a:off x="6156000" y="1440000"/>
            <a:ext cx="5328000" cy="2061008"/>
          </a:xfrm>
        </p:spPr>
        <p:txBody>
          <a:bodyPr>
            <a:normAutofit/>
          </a:bodyPr>
          <a:lstStyle>
            <a:lvl1pPr marL="0" indent="0">
              <a:buNone/>
              <a:defRPr sz="1600"/>
            </a:lvl1pPr>
          </a:lstStyle>
          <a:p>
            <a:r>
              <a:rPr lang="sv-SE"/>
              <a:t>Klicka på ikonen för att lägga till en bild</a:t>
            </a:r>
          </a:p>
        </p:txBody>
      </p:sp>
      <p:sp>
        <p:nvSpPr>
          <p:cNvPr id="11" name="Platshållare för bild 7"/>
          <p:cNvSpPr>
            <a:spLocks noGrp="1"/>
          </p:cNvSpPr>
          <p:nvPr>
            <p:ph type="pic" sz="quarter" idx="16"/>
          </p:nvPr>
        </p:nvSpPr>
        <p:spPr>
          <a:xfrm>
            <a:off x="720000" y="3645024"/>
            <a:ext cx="5292000" cy="2097272"/>
          </a:xfrm>
        </p:spPr>
        <p:txBody>
          <a:bodyPr>
            <a:normAutofit/>
          </a:bodyPr>
          <a:lstStyle>
            <a:lvl1pPr marL="0" indent="0">
              <a:buNone/>
              <a:defRPr sz="1600"/>
            </a:lvl1pPr>
          </a:lstStyle>
          <a:p>
            <a:r>
              <a:rPr lang="sv-SE"/>
              <a:t>Klicka på ikonen för att lägga till en bild</a:t>
            </a:r>
            <a:endParaRPr lang="sv-SE" dirty="0"/>
          </a:p>
        </p:txBody>
      </p:sp>
      <p:sp>
        <p:nvSpPr>
          <p:cNvPr id="12" name="Platshållare för bild 7"/>
          <p:cNvSpPr>
            <a:spLocks noGrp="1"/>
          </p:cNvSpPr>
          <p:nvPr>
            <p:ph type="pic" sz="quarter" idx="17"/>
          </p:nvPr>
        </p:nvSpPr>
        <p:spPr>
          <a:xfrm>
            <a:off x="6156000" y="3645024"/>
            <a:ext cx="5328000" cy="2097272"/>
          </a:xfrm>
        </p:spPr>
        <p:txBody>
          <a:bodyPr>
            <a:normAutofit/>
          </a:bodyPr>
          <a:lstStyle>
            <a:lvl1pPr marL="0" indent="0">
              <a:buNone/>
              <a:defRPr sz="1600"/>
            </a:lvl1pPr>
          </a:lstStyle>
          <a:p>
            <a:r>
              <a:rPr lang="sv-SE"/>
              <a:t>Klicka på ikonen för att lägga till en bild</a:t>
            </a:r>
          </a:p>
        </p:txBody>
      </p:sp>
    </p:spTree>
    <p:extLst>
      <p:ext uri="{BB962C8B-B14F-4D97-AF65-F5344CB8AC3E}">
        <p14:creationId xmlns:p14="http://schemas.microsoft.com/office/powerpoint/2010/main" val="29745579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nehållssida - Stor bild utan rubrik">
    <p:spTree>
      <p:nvGrpSpPr>
        <p:cNvPr id="1" name=""/>
        <p:cNvGrpSpPr/>
        <p:nvPr/>
      </p:nvGrpSpPr>
      <p:grpSpPr>
        <a:xfrm>
          <a:off x="0" y="0"/>
          <a:ext cx="0" cy="0"/>
          <a:chOff x="0" y="0"/>
          <a:chExt cx="0" cy="0"/>
        </a:xfrm>
      </p:grpSpPr>
      <p:sp>
        <p:nvSpPr>
          <p:cNvPr id="3" name="Platshållare för innehåll 2"/>
          <p:cNvSpPr>
            <a:spLocks noGrp="1"/>
          </p:cNvSpPr>
          <p:nvPr>
            <p:ph idx="1" hasCustomPrompt="1"/>
          </p:nvPr>
        </p:nvSpPr>
        <p:spPr>
          <a:xfrm>
            <a:off x="720000" y="1440000"/>
            <a:ext cx="10800000" cy="4248000"/>
          </a:xfrm>
        </p:spPr>
        <p:txBody>
          <a:bodyPr>
            <a:normAutofit/>
          </a:bodyPr>
          <a:lstStyle>
            <a:lvl1pPr>
              <a:defRPr sz="2000"/>
            </a:lvl1pPr>
            <a:lvl2pPr>
              <a:defRPr sz="1900"/>
            </a:lvl2pPr>
            <a:lvl3pPr>
              <a:defRPr sz="1600"/>
            </a:lvl3pPr>
            <a:lvl4pPr>
              <a:defRPr sz="1500"/>
            </a:lvl4pPr>
            <a:lvl5pPr>
              <a:defRPr sz="1200"/>
            </a:lvl5pPr>
          </a:lstStyle>
          <a:p>
            <a:pPr lvl="0"/>
            <a:r>
              <a:rPr lang="sv-SE" dirty="0"/>
              <a:t>Klicka här för att skriva in text eller välj objekt på ikonerna nedan</a:t>
            </a:r>
          </a:p>
        </p:txBody>
      </p:sp>
    </p:spTree>
    <p:extLst>
      <p:ext uri="{BB962C8B-B14F-4D97-AF65-F5344CB8AC3E}">
        <p14:creationId xmlns:p14="http://schemas.microsoft.com/office/powerpoint/2010/main" val="3409220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sida - Rubrik, underrubrik, Logotyp">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2" y="5085016"/>
            <a:ext cx="10801351"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Klicka här för att skriva in en underrubrik</a:t>
            </a:r>
          </a:p>
        </p:txBody>
      </p:sp>
      <p:sp>
        <p:nvSpPr>
          <p:cNvPr id="2" name="Rubrik 1"/>
          <p:cNvSpPr>
            <a:spLocks noGrp="1"/>
          </p:cNvSpPr>
          <p:nvPr>
            <p:ph type="ctrTitle" hasCustomPrompt="1"/>
          </p:nvPr>
        </p:nvSpPr>
        <p:spPr>
          <a:xfrm>
            <a:off x="720002" y="3573016"/>
            <a:ext cx="10801351" cy="1440000"/>
          </a:xfrm>
        </p:spPr>
        <p:txBody>
          <a:bodyPr anchor="b"/>
          <a:lstStyle>
            <a:lvl1pPr algn="l">
              <a:defRPr sz="5100"/>
            </a:lvl1pPr>
          </a:lstStyle>
          <a:p>
            <a:r>
              <a:rPr lang="sv-SE" dirty="0"/>
              <a:t>Klicka här för att skriva in en rubrik</a:t>
            </a: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35221683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nnehållssida - Helsida med bild">
    <p:spTree>
      <p:nvGrpSpPr>
        <p:cNvPr id="1" name=""/>
        <p:cNvGrpSpPr/>
        <p:nvPr/>
      </p:nvGrpSpPr>
      <p:grpSpPr>
        <a:xfrm>
          <a:off x="0" y="0"/>
          <a:ext cx="0" cy="0"/>
          <a:chOff x="0" y="0"/>
          <a:chExt cx="0" cy="0"/>
        </a:xfrm>
      </p:grpSpPr>
      <p:sp>
        <p:nvSpPr>
          <p:cNvPr id="3" name="Platshållare för innehåll 2"/>
          <p:cNvSpPr>
            <a:spLocks noGrp="1"/>
          </p:cNvSpPr>
          <p:nvPr>
            <p:ph idx="1" hasCustomPrompt="1"/>
          </p:nvPr>
        </p:nvSpPr>
        <p:spPr>
          <a:xfrm>
            <a:off x="0" y="0"/>
            <a:ext cx="12192000" cy="6858000"/>
          </a:xfrm>
        </p:spPr>
        <p:txBody>
          <a:bodyPr>
            <a:normAutofit/>
          </a:bodyPr>
          <a:lstStyle>
            <a:lvl1pPr marL="0" indent="0">
              <a:buNone/>
              <a:defRPr sz="2000"/>
            </a:lvl1pPr>
            <a:lvl2pPr>
              <a:defRPr sz="1900"/>
            </a:lvl2pPr>
            <a:lvl3pPr>
              <a:defRPr sz="1600"/>
            </a:lvl3pPr>
            <a:lvl4pPr>
              <a:defRPr sz="1500"/>
            </a:lvl4pPr>
            <a:lvl5pPr>
              <a:defRPr sz="1200"/>
            </a:lvl5pPr>
          </a:lstStyle>
          <a:p>
            <a:pPr lvl="0"/>
            <a:r>
              <a:rPr lang="sv-SE" dirty="0"/>
              <a:t>Klicka här för att skriva in text eller välj objekt på bilderna nedan</a:t>
            </a:r>
          </a:p>
        </p:txBody>
      </p:sp>
    </p:spTree>
    <p:extLst>
      <p:ext uri="{BB962C8B-B14F-4D97-AF65-F5344CB8AC3E}">
        <p14:creationId xmlns:p14="http://schemas.microsoft.com/office/powerpoint/2010/main" val="35369525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nnehållssida -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68703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vslut">
    <p:spTree>
      <p:nvGrpSpPr>
        <p:cNvPr id="1" name=""/>
        <p:cNvGrpSpPr/>
        <p:nvPr/>
      </p:nvGrpSpPr>
      <p:grpSpPr>
        <a:xfrm>
          <a:off x="0" y="0"/>
          <a:ext cx="0" cy="0"/>
          <a:chOff x="0" y="0"/>
          <a:chExt cx="0" cy="0"/>
        </a:xfrm>
      </p:grpSpPr>
      <p:sp>
        <p:nvSpPr>
          <p:cNvPr id="3" name="textruta 2"/>
          <p:cNvSpPr txBox="1"/>
          <p:nvPr userDrawn="1"/>
        </p:nvSpPr>
        <p:spPr>
          <a:xfrm>
            <a:off x="3479907" y="4439403"/>
            <a:ext cx="5232187" cy="369332"/>
          </a:xfrm>
          <a:prstGeom prst="rect">
            <a:avLst/>
          </a:prstGeom>
          <a:noFill/>
        </p:spPr>
        <p:txBody>
          <a:bodyPr wrap="square" lIns="0" tIns="0" rIns="0" bIns="0" rtlCol="0">
            <a:spAutoFit/>
          </a:bodyPr>
          <a:lstStyle/>
          <a:p>
            <a:pPr algn="ctr"/>
            <a:r>
              <a:rPr lang="sv-SE" sz="2400" b="1" i="0" u="none" strike="noStrike" kern="1200" baseline="0" dirty="0">
                <a:solidFill>
                  <a:schemeClr val="tx1"/>
                </a:solidFill>
                <a:latin typeface="+mn-lt"/>
                <a:ea typeface="+mn-ea"/>
                <a:cs typeface="+mn-cs"/>
              </a:rPr>
              <a:t>regiongavleborg.se </a:t>
            </a:r>
            <a:endParaRPr lang="sv-SE" sz="2800" b="1" dirty="0"/>
          </a:p>
        </p:txBody>
      </p:sp>
      <p:pic>
        <p:nvPicPr>
          <p:cNvPr id="1026" name="Picture 2" descr="G:\Information\Mallar\Mallar Visuell identitet\@Regionmallar_2015\Logotyper\Koncernlogotyp region\Koncernlogotyp färg\Koncernlogotyp_färg.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86778" y="2852936"/>
            <a:ext cx="4018447" cy="1210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9478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elsida 2 - Rubrik och underrubrik">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2" y="5085016"/>
            <a:ext cx="10801351"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Klicka här för att skriva in en underrubrik</a:t>
            </a:r>
          </a:p>
        </p:txBody>
      </p:sp>
      <p:sp>
        <p:nvSpPr>
          <p:cNvPr id="2" name="Rubrik 1"/>
          <p:cNvSpPr>
            <a:spLocks noGrp="1"/>
          </p:cNvSpPr>
          <p:nvPr>
            <p:ph type="ctrTitle" hasCustomPrompt="1"/>
          </p:nvPr>
        </p:nvSpPr>
        <p:spPr>
          <a:xfrm>
            <a:off x="720002" y="3573016"/>
            <a:ext cx="10801351" cy="1440000"/>
          </a:xfrm>
        </p:spPr>
        <p:txBody>
          <a:bodyPr anchor="b"/>
          <a:lstStyle>
            <a:lvl1pPr algn="l">
              <a:defRPr sz="5100"/>
            </a:lvl1pPr>
          </a:lstStyle>
          <a:p>
            <a:r>
              <a:rPr lang="sv-SE" dirty="0"/>
              <a:t>Klicka här för att skriva in en rubrik</a:t>
            </a: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7" name="Bildobjekt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1863529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sida - Rubrik, underrubrik, bildkollage">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0" y="4320000"/>
            <a:ext cx="7824272"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Klicka här för att skriva in en underrubrik</a:t>
            </a:r>
          </a:p>
        </p:txBody>
      </p:sp>
      <p:sp>
        <p:nvSpPr>
          <p:cNvPr id="10" name="Platshållare för bild 9"/>
          <p:cNvSpPr>
            <a:spLocks noGrp="1"/>
          </p:cNvSpPr>
          <p:nvPr>
            <p:ph type="pic" sz="quarter" idx="14" hasCustomPrompt="1"/>
          </p:nvPr>
        </p:nvSpPr>
        <p:spPr>
          <a:xfrm>
            <a:off x="6372000" y="0"/>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dirty="0"/>
              <a:t>Klicka på ikonen för att </a:t>
            </a:r>
            <a:br>
              <a:rPr lang="sv-SE" dirty="0"/>
            </a:br>
            <a:r>
              <a:rPr lang="sv-SE" dirty="0"/>
              <a:t>lägga till en bild</a:t>
            </a:r>
          </a:p>
        </p:txBody>
      </p:sp>
      <p:sp>
        <p:nvSpPr>
          <p:cNvPr id="11" name="Platshållare för bild 9"/>
          <p:cNvSpPr>
            <a:spLocks noGrp="1"/>
          </p:cNvSpPr>
          <p:nvPr>
            <p:ph type="pic" sz="quarter" idx="15" hasCustomPrompt="1"/>
          </p:nvPr>
        </p:nvSpPr>
        <p:spPr>
          <a:xfrm>
            <a:off x="9306000" y="0"/>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dirty="0"/>
              <a:t>Klicka på ikonen för att </a:t>
            </a:r>
            <a:br>
              <a:rPr lang="sv-SE" dirty="0"/>
            </a:br>
            <a:r>
              <a:rPr lang="sv-SE" dirty="0"/>
              <a:t>lägga till en bild</a:t>
            </a:r>
          </a:p>
        </p:txBody>
      </p:sp>
      <p:sp>
        <p:nvSpPr>
          <p:cNvPr id="12" name="Platshållare för bild 9"/>
          <p:cNvSpPr>
            <a:spLocks noGrp="1"/>
          </p:cNvSpPr>
          <p:nvPr>
            <p:ph type="pic" sz="quarter" idx="16" hasCustomPrompt="1"/>
          </p:nvPr>
        </p:nvSpPr>
        <p:spPr>
          <a:xfrm>
            <a:off x="9306000" y="2204864"/>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dirty="0"/>
              <a:t>Klicka på ikonen för att </a:t>
            </a:r>
            <a:br>
              <a:rPr lang="sv-SE" dirty="0"/>
            </a:br>
            <a:r>
              <a:rPr lang="sv-SE" dirty="0"/>
              <a:t>lägga till en bild</a:t>
            </a:r>
          </a:p>
        </p:txBody>
      </p:sp>
      <p:sp>
        <p:nvSpPr>
          <p:cNvPr id="2" name="Rubrik 1"/>
          <p:cNvSpPr>
            <a:spLocks noGrp="1"/>
          </p:cNvSpPr>
          <p:nvPr>
            <p:ph type="ctrTitle" hasCustomPrompt="1"/>
          </p:nvPr>
        </p:nvSpPr>
        <p:spPr>
          <a:xfrm>
            <a:off x="720000" y="2808000"/>
            <a:ext cx="7824272" cy="1440000"/>
          </a:xfrm>
        </p:spPr>
        <p:txBody>
          <a:bodyPr anchor="b"/>
          <a:lstStyle>
            <a:lvl1pPr algn="l">
              <a:defRPr sz="5100"/>
            </a:lvl1pPr>
          </a:lstStyle>
          <a:p>
            <a:r>
              <a:rPr lang="sv-SE" dirty="0"/>
              <a:t>Klicka här för att skriva in en rubrik</a:t>
            </a:r>
          </a:p>
        </p:txBody>
      </p:sp>
      <p:sp>
        <p:nvSpPr>
          <p:cNvPr id="9" name="Platshållare för bild 9"/>
          <p:cNvSpPr>
            <a:spLocks noGrp="1"/>
          </p:cNvSpPr>
          <p:nvPr>
            <p:ph type="pic" sz="quarter" idx="17"/>
          </p:nvPr>
        </p:nvSpPr>
        <p:spPr>
          <a:xfrm>
            <a:off x="4528800" y="0"/>
            <a:ext cx="1800000" cy="12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a:t>Klicka på ikonen för att lägga till en bild</a:t>
            </a:r>
            <a:endParaRPr lang="sv-SE" dirty="0"/>
          </a:p>
        </p:txBody>
      </p:sp>
      <p:sp>
        <p:nvSpPr>
          <p:cNvPr id="13" name="Platshållare för bild 9"/>
          <p:cNvSpPr>
            <a:spLocks noGrp="1"/>
          </p:cNvSpPr>
          <p:nvPr>
            <p:ph type="pic" sz="quarter" idx="18"/>
          </p:nvPr>
        </p:nvSpPr>
        <p:spPr>
          <a:xfrm>
            <a:off x="10392000" y="4410000"/>
            <a:ext cx="1800000" cy="12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a:t>Klicka på ikonen för att lägga till en bild</a:t>
            </a:r>
            <a:endParaRPr lang="sv-SE" dirty="0"/>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16" name="Bildobjekt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2749535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elsida - Rubrik, underrubrik, stående bild till höger, logotyp och sidfot">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720001" y="2060848"/>
            <a:ext cx="5880057" cy="2160000"/>
          </a:xfrm>
        </p:spPr>
        <p:txBody>
          <a:bodyPr anchor="b">
            <a:normAutofit/>
          </a:bodyPr>
          <a:lstStyle>
            <a:lvl1pPr algn="l">
              <a:defRPr sz="4400"/>
            </a:lvl1pPr>
          </a:lstStyle>
          <a:p>
            <a:r>
              <a:rPr lang="sv-SE" dirty="0"/>
              <a:t>Klicka här för att skriva in en rubrik</a:t>
            </a:r>
          </a:p>
        </p:txBody>
      </p:sp>
      <p:sp>
        <p:nvSpPr>
          <p:cNvPr id="3" name="Underrubrik 2"/>
          <p:cNvSpPr>
            <a:spLocks noGrp="1"/>
          </p:cNvSpPr>
          <p:nvPr>
            <p:ph type="subTitle" idx="1" hasCustomPrompt="1"/>
          </p:nvPr>
        </p:nvSpPr>
        <p:spPr>
          <a:xfrm>
            <a:off x="720001" y="4320000"/>
            <a:ext cx="5880057"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Klicka här för att skriva in en underrubrik</a:t>
            </a:r>
          </a:p>
        </p:txBody>
      </p:sp>
      <p:sp>
        <p:nvSpPr>
          <p:cNvPr id="9" name="Platshållare för bild 8"/>
          <p:cNvSpPr>
            <a:spLocks noGrp="1"/>
          </p:cNvSpPr>
          <p:nvPr>
            <p:ph type="pic" sz="quarter" idx="13"/>
          </p:nvPr>
        </p:nvSpPr>
        <p:spPr>
          <a:xfrm>
            <a:off x="6960096" y="0"/>
            <a:ext cx="5243904" cy="6858000"/>
          </a:xfrm>
        </p:spPr>
        <p:txBody>
          <a:bodyPr>
            <a:normAutofit/>
          </a:bodyPr>
          <a:lstStyle>
            <a:lvl1pPr marL="0" indent="0">
              <a:buNone/>
              <a:defRPr sz="1900"/>
            </a:lvl1pPr>
          </a:lstStyle>
          <a:p>
            <a:r>
              <a:rPr lang="sv-SE"/>
              <a:t>Klicka på ikonen för att lägga till en bild</a:t>
            </a:r>
            <a:endParaRPr lang="sv-SE" dirty="0"/>
          </a:p>
        </p:txBody>
      </p:sp>
      <p:pic>
        <p:nvPicPr>
          <p:cNvPr id="10" name="Bildobjekt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7" name="Bildobjekt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2339294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elsida - Rubrik, underrubrik, stående bild till höger, logotyp">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720001" y="2060848"/>
            <a:ext cx="5880057" cy="2160000"/>
          </a:xfrm>
        </p:spPr>
        <p:txBody>
          <a:bodyPr anchor="b">
            <a:normAutofit/>
          </a:bodyPr>
          <a:lstStyle>
            <a:lvl1pPr algn="l">
              <a:defRPr sz="4400"/>
            </a:lvl1pPr>
          </a:lstStyle>
          <a:p>
            <a:r>
              <a:rPr lang="sv-SE" dirty="0"/>
              <a:t>Klicka här för att skriva in en rubrik</a:t>
            </a:r>
          </a:p>
        </p:txBody>
      </p:sp>
      <p:sp>
        <p:nvSpPr>
          <p:cNvPr id="3" name="Underrubrik 2"/>
          <p:cNvSpPr>
            <a:spLocks noGrp="1"/>
          </p:cNvSpPr>
          <p:nvPr>
            <p:ph type="subTitle" idx="1" hasCustomPrompt="1"/>
          </p:nvPr>
        </p:nvSpPr>
        <p:spPr>
          <a:xfrm>
            <a:off x="720001" y="4320000"/>
            <a:ext cx="5880057"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Klicka här för att skriva in en underrubrik</a:t>
            </a:r>
          </a:p>
        </p:txBody>
      </p:sp>
      <p:sp>
        <p:nvSpPr>
          <p:cNvPr id="9" name="Platshållare för bild 8"/>
          <p:cNvSpPr>
            <a:spLocks noGrp="1"/>
          </p:cNvSpPr>
          <p:nvPr>
            <p:ph type="pic" sz="quarter" idx="13"/>
          </p:nvPr>
        </p:nvSpPr>
        <p:spPr>
          <a:xfrm>
            <a:off x="6960096" y="0"/>
            <a:ext cx="5243904" cy="6858000"/>
          </a:xfrm>
        </p:spPr>
        <p:txBody>
          <a:bodyPr>
            <a:normAutofit/>
          </a:bodyPr>
          <a:lstStyle>
            <a:lvl1pPr marL="0" indent="0">
              <a:buNone/>
              <a:defRPr sz="1900"/>
            </a:lvl1pPr>
          </a:lstStyle>
          <a:p>
            <a:r>
              <a:rPr lang="sv-SE"/>
              <a:t>Klicka på ikonen för att lägga till en bild</a:t>
            </a:r>
            <a:endParaRPr lang="sv-SE" dirty="0"/>
          </a:p>
        </p:txBody>
      </p:sp>
      <p:pic>
        <p:nvPicPr>
          <p:cNvPr id="10" name="Bildobjekt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3495959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nehållssida - Rubrik och en ruta för objekt, Logotyp">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a:t>Klicka här för att skriva in en rubrik</a:t>
            </a:r>
          </a:p>
        </p:txBody>
      </p:sp>
      <p:sp>
        <p:nvSpPr>
          <p:cNvPr id="6" name="Platshållare för innehåll 2"/>
          <p:cNvSpPr>
            <a:spLocks noGrp="1"/>
          </p:cNvSpPr>
          <p:nvPr>
            <p:ph idx="12" hasCustomPrompt="1"/>
          </p:nvPr>
        </p:nvSpPr>
        <p:spPr>
          <a:xfrm>
            <a:off x="720002" y="2052000"/>
            <a:ext cx="10801348"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2789951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nehållssida - Rubrik och en ruta för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a:t>Klicka här för att skriva in en rubrik</a:t>
            </a:r>
          </a:p>
        </p:txBody>
      </p:sp>
      <p:sp>
        <p:nvSpPr>
          <p:cNvPr id="6" name="Platshållare för innehåll 2"/>
          <p:cNvSpPr>
            <a:spLocks noGrp="1"/>
          </p:cNvSpPr>
          <p:nvPr>
            <p:ph idx="12" hasCustomPrompt="1"/>
          </p:nvPr>
        </p:nvSpPr>
        <p:spPr>
          <a:xfrm>
            <a:off x="720002" y="2052000"/>
            <a:ext cx="10801348"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644835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en ruta för objekt, Logotyp">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a:t>Klicka här för att skriva in en rubrik</a:t>
            </a:r>
          </a:p>
        </p:txBody>
      </p:sp>
      <p:sp>
        <p:nvSpPr>
          <p:cNvPr id="8"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dirty="0"/>
              <a:t>Klicka här för att skriva en underrubrik</a:t>
            </a:r>
          </a:p>
        </p:txBody>
      </p:sp>
      <p:sp>
        <p:nvSpPr>
          <p:cNvPr id="10" name="Platshållare för innehåll 2"/>
          <p:cNvSpPr>
            <a:spLocks noGrp="1"/>
          </p:cNvSpPr>
          <p:nvPr>
            <p:ph idx="12" hasCustomPrompt="1"/>
          </p:nvPr>
        </p:nvSpPr>
        <p:spPr>
          <a:xfrm>
            <a:off x="719999" y="2556000"/>
            <a:ext cx="10801351" cy="3607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1980942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en ruta för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a:t>Klicka här för att skriva in en rubrik</a:t>
            </a:r>
          </a:p>
        </p:txBody>
      </p:sp>
      <p:sp>
        <p:nvSpPr>
          <p:cNvPr id="8"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dirty="0"/>
              <a:t>Klicka här för att skriva en underrubrik</a:t>
            </a:r>
          </a:p>
        </p:txBody>
      </p:sp>
      <p:sp>
        <p:nvSpPr>
          <p:cNvPr id="10" name="Platshållare för innehåll 2"/>
          <p:cNvSpPr>
            <a:spLocks noGrp="1"/>
          </p:cNvSpPr>
          <p:nvPr>
            <p:ph idx="12" hasCustomPrompt="1"/>
          </p:nvPr>
        </p:nvSpPr>
        <p:spPr>
          <a:xfrm>
            <a:off x="719999" y="2556000"/>
            <a:ext cx="10801351" cy="3607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695767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720002" y="900000"/>
            <a:ext cx="10801348" cy="1080000"/>
          </a:xfrm>
          <a:prstGeom prst="rect">
            <a:avLst/>
          </a:prstGeom>
        </p:spPr>
        <p:txBody>
          <a:bodyPr vert="horz" lIns="91438" tIns="45719" rIns="91438" bIns="45719" rtlCol="0" anchor="b" anchorCtr="0">
            <a:normAutofit/>
          </a:bodyPr>
          <a:lstStyle/>
          <a:p>
            <a:r>
              <a:rPr lang="sv-SE" dirty="0"/>
              <a:t>Rubrik</a:t>
            </a:r>
          </a:p>
        </p:txBody>
      </p:sp>
      <p:sp>
        <p:nvSpPr>
          <p:cNvPr id="3" name="Platshållare för text 2"/>
          <p:cNvSpPr>
            <a:spLocks noGrp="1"/>
          </p:cNvSpPr>
          <p:nvPr>
            <p:ph type="body" idx="1"/>
          </p:nvPr>
        </p:nvSpPr>
        <p:spPr>
          <a:xfrm>
            <a:off x="720000" y="2052000"/>
            <a:ext cx="10801349" cy="4140000"/>
          </a:xfrm>
          <a:prstGeom prst="rect">
            <a:avLst/>
          </a:prstGeom>
        </p:spPr>
        <p:txBody>
          <a:bodyPr vert="horz" lIns="91438" tIns="45719" rIns="91438" bIns="45719"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556352275"/>
      </p:ext>
    </p:extLst>
  </p:cSld>
  <p:clrMap bg1="lt1" tx1="dk1" bg2="lt2" tx2="dk2" accent1="accent1" accent2="accent2" accent3="accent3" accent4="accent4" accent5="accent5" accent6="accent6" hlink="hlink" folHlink="folHlink"/>
  <p:sldLayoutIdLst>
    <p:sldLayoutId id="2147483663" r:id="rId1"/>
    <p:sldLayoutId id="2147483736" r:id="rId2"/>
    <p:sldLayoutId id="2147483726" r:id="rId3"/>
    <p:sldLayoutId id="2147483664" r:id="rId4"/>
    <p:sldLayoutId id="2147483737" r:id="rId5"/>
    <p:sldLayoutId id="2147483666" r:id="rId6"/>
    <p:sldLayoutId id="2147483738" r:id="rId7"/>
    <p:sldLayoutId id="2147483728" r:id="rId8"/>
    <p:sldLayoutId id="2147483739" r:id="rId9"/>
    <p:sldLayoutId id="2147483669" r:id="rId10"/>
    <p:sldLayoutId id="2147483740" r:id="rId11"/>
    <p:sldLayoutId id="2147483729" r:id="rId12"/>
    <p:sldLayoutId id="2147483741" r:id="rId13"/>
    <p:sldLayoutId id="2147483670" r:id="rId14"/>
    <p:sldLayoutId id="2147483742" r:id="rId15"/>
    <p:sldLayoutId id="2147483672" r:id="rId16"/>
    <p:sldLayoutId id="2147483743" r:id="rId17"/>
    <p:sldLayoutId id="2147483673" r:id="rId18"/>
    <p:sldLayoutId id="2147483674" r:id="rId19"/>
    <p:sldLayoutId id="2147483733" r:id="rId20"/>
    <p:sldLayoutId id="2147483744" r:id="rId21"/>
    <p:sldLayoutId id="2147483735" r:id="rId22"/>
    <p:sldLayoutId id="2147483745" r:id="rId23"/>
  </p:sldLayoutIdLst>
  <p:hf sldNum="0" hdr="0" ftr="0" dt="0"/>
  <p:txStyles>
    <p:titleStyle>
      <a:lvl1pPr algn="l" defTabSz="914377" rtl="0" eaLnBrk="1" latinLnBrk="0" hangingPunct="1">
        <a:lnSpc>
          <a:spcPct val="90000"/>
        </a:lnSpc>
        <a:spcBef>
          <a:spcPct val="0"/>
        </a:spcBef>
        <a:buNone/>
        <a:defRPr sz="4000" b="0" kern="1200">
          <a:solidFill>
            <a:schemeClr val="tx1"/>
          </a:solidFill>
          <a:latin typeface="+mj-lt"/>
          <a:ea typeface="+mj-ea"/>
          <a:cs typeface="+mj-cs"/>
        </a:defRPr>
      </a:lvl1pPr>
    </p:titleStyle>
    <p:bodyStyle>
      <a:lvl1pPr marL="182558" indent="-182558" algn="l" defTabSz="914377" rtl="0" eaLnBrk="1" latinLnBrk="0" hangingPunct="1">
        <a:lnSpc>
          <a:spcPct val="100000"/>
        </a:lnSpc>
        <a:spcBef>
          <a:spcPts val="600"/>
        </a:spcBef>
        <a:buFont typeface="Arial" panose="020B0604020202020204" pitchFamily="34" charset="0"/>
        <a:buChar char="•"/>
        <a:defRPr sz="2400" kern="1200">
          <a:solidFill>
            <a:schemeClr val="tx1"/>
          </a:solidFill>
          <a:latin typeface="+mn-lt"/>
          <a:ea typeface="+mn-ea"/>
          <a:cs typeface="+mn-cs"/>
        </a:defRPr>
      </a:lvl1pPr>
      <a:lvl2pPr marL="444489" indent="-169858" algn="l" defTabSz="914377"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2pPr>
      <a:lvl3pPr marL="809605" indent="-182558" algn="l" defTabSz="914377" rtl="0" eaLnBrk="1" latinLnBrk="0" hangingPunct="1">
        <a:lnSpc>
          <a:spcPct val="100000"/>
        </a:lnSpc>
        <a:spcBef>
          <a:spcPts val="600"/>
        </a:spcBef>
        <a:buFont typeface="Arial" panose="020B0604020202020204" pitchFamily="34" charset="0"/>
        <a:buChar char="•"/>
        <a:defRPr sz="1900" kern="1200">
          <a:solidFill>
            <a:schemeClr val="tx1"/>
          </a:solidFill>
          <a:latin typeface="+mn-lt"/>
          <a:ea typeface="+mn-ea"/>
          <a:cs typeface="+mn-cs"/>
        </a:defRPr>
      </a:lvl3pPr>
      <a:lvl4pPr marL="1254094" indent="-182558" algn="l" defTabSz="914377" rtl="0" eaLnBrk="1" latinLnBrk="0" hangingPunct="1">
        <a:lnSpc>
          <a:spcPct val="100000"/>
        </a:lnSpc>
        <a:spcBef>
          <a:spcPts val="600"/>
        </a:spcBef>
        <a:buFont typeface="Arial" panose="020B0604020202020204" pitchFamily="34" charset="0"/>
        <a:buChar char="•"/>
        <a:defRPr sz="1600" i="0" kern="1200">
          <a:solidFill>
            <a:schemeClr val="tx1"/>
          </a:solidFill>
          <a:latin typeface="+mn-lt"/>
          <a:ea typeface="+mn-ea"/>
          <a:cs typeface="+mn-cs"/>
        </a:defRPr>
      </a:lvl4pPr>
      <a:lvl5pPr marL="1619210" indent="-182558" algn="l" defTabSz="914377" rtl="0" eaLnBrk="1" latinLnBrk="0" hangingPunct="1">
        <a:lnSpc>
          <a:spcPct val="100000"/>
        </a:lnSpc>
        <a:spcBef>
          <a:spcPts val="600"/>
        </a:spcBef>
        <a:buFont typeface="Arial" panose="020B0604020202020204" pitchFamily="34" charset="0"/>
        <a:buChar char="•"/>
        <a:defRPr sz="1500" i="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888">
          <p15:clr>
            <a:srgbClr val="F26B43"/>
          </p15:clr>
        </p15:guide>
        <p15:guide id="2" pos="3840">
          <p15:clr>
            <a:srgbClr val="F26B43"/>
          </p15:clr>
        </p15:guide>
        <p15:guide id="3" orient="horz" pos="346">
          <p15:clr>
            <a:srgbClr val="F26B43"/>
          </p15:clr>
        </p15:guide>
        <p15:guide id="4" pos="438">
          <p15:clr>
            <a:srgbClr val="F26B43"/>
          </p15:clr>
        </p15:guide>
        <p15:guide id="5" orient="horz" pos="1253">
          <p15:clr>
            <a:srgbClr val="F26B43"/>
          </p15:clr>
        </p15:guide>
        <p15:guide id="6" orient="horz" pos="3748">
          <p15:clr>
            <a:srgbClr val="F26B43"/>
          </p15:clr>
        </p15:guide>
        <p15:guide id="7" pos="724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Fvis.resurser@regiongavleborg.se" TargetMode="External"/><Relationship Id="rId2" Type="http://schemas.openxmlformats.org/officeDocument/2006/relationships/hyperlink" Target="mailto:fvis@regiongavleborg.se" TargetMode="External"/><Relationship Id="rId1" Type="http://schemas.openxmlformats.org/officeDocument/2006/relationships/slideLayout" Target="../slideLayouts/slideLayout8.xml"/><Relationship Id="rId6" Type="http://schemas.openxmlformats.org/officeDocument/2006/relationships/hyperlink" Target="https://www.regiongavleborg.se/samverkanswebben/halsa-vard-tandvard/utveckling-och-uppfoljning/cosmic--framtidens-vardinformationsstod/" TargetMode="External"/><Relationship Id="rId5" Type="http://schemas.openxmlformats.org/officeDocument/2006/relationships/hyperlink" Target="https://www.regiongavleborg.se/samverkanswebben/halsa-vard-tandvard/utveckling-och-uppfoljning/cosmic--framtidens-vardinformationsstod/nyhetsbrev/" TargetMode="External"/><Relationship Id="rId4" Type="http://schemas.openxmlformats.org/officeDocument/2006/relationships/hyperlink" Target="mailto:fvis.test@regiongavleborg.s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nderrubrik 12"/>
          <p:cNvSpPr>
            <a:spLocks noGrp="1"/>
          </p:cNvSpPr>
          <p:nvPr>
            <p:ph type="subTitle" idx="1"/>
          </p:nvPr>
        </p:nvSpPr>
        <p:spPr/>
        <p:txBody>
          <a:bodyPr>
            <a:normAutofit fontScale="92500" lnSpcReduction="10000"/>
          </a:bodyPr>
          <a:lstStyle/>
          <a:p>
            <a:r>
              <a:rPr lang="sv-SE" sz="2000" dirty="0">
                <a:solidFill>
                  <a:schemeClr val="tx2"/>
                </a:solidFill>
              </a:rPr>
              <a:t>Presentation stegvist införande och funktioner</a:t>
            </a:r>
          </a:p>
          <a:p>
            <a:r>
              <a:rPr lang="sv-SE" sz="2000" dirty="0">
                <a:solidFill>
                  <a:schemeClr val="tx2"/>
                </a:solidFill>
              </a:rPr>
              <a:t>APT-material oktober 2024</a:t>
            </a:r>
          </a:p>
        </p:txBody>
      </p:sp>
      <p:sp>
        <p:nvSpPr>
          <p:cNvPr id="12" name="Rubrik 11"/>
          <p:cNvSpPr>
            <a:spLocks noGrp="1"/>
          </p:cNvSpPr>
          <p:nvPr>
            <p:ph type="ctrTitle"/>
          </p:nvPr>
        </p:nvSpPr>
        <p:spPr/>
        <p:txBody>
          <a:bodyPr>
            <a:normAutofit/>
          </a:bodyPr>
          <a:lstStyle/>
          <a:p>
            <a:r>
              <a:rPr lang="sv-SE" dirty="0"/>
              <a:t>Framtidens vårdinformationsstöd</a:t>
            </a:r>
          </a:p>
        </p:txBody>
      </p:sp>
    </p:spTree>
    <p:extLst>
      <p:ext uri="{BB962C8B-B14F-4D97-AF65-F5344CB8AC3E}">
        <p14:creationId xmlns:p14="http://schemas.microsoft.com/office/powerpoint/2010/main" val="987162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F96691AE-D2EA-6565-ED57-84D061E26FA5}"/>
              </a:ext>
            </a:extLst>
          </p:cNvPr>
          <p:cNvSpPr txBox="1"/>
          <p:nvPr/>
        </p:nvSpPr>
        <p:spPr>
          <a:xfrm>
            <a:off x="1775520" y="1052736"/>
            <a:ext cx="8925841" cy="523220"/>
          </a:xfrm>
          <a:prstGeom prst="rect">
            <a:avLst/>
          </a:prstGeom>
          <a:noFill/>
        </p:spPr>
        <p:txBody>
          <a:bodyPr wrap="none" rtlCol="0">
            <a:spAutoFit/>
          </a:bodyPr>
          <a:lstStyle/>
          <a:p>
            <a:pPr defTabSz="1219170"/>
            <a:r>
              <a:rPr lang="sv-SE" sz="2800" dirty="0">
                <a:solidFill>
                  <a:prstClr val="black"/>
                </a:solidFill>
                <a:latin typeface="Arial"/>
              </a:rPr>
              <a:t>Funktioner i Cosmic som </a:t>
            </a:r>
            <a:r>
              <a:rPr lang="sv-SE" sz="2800" b="1" dirty="0">
                <a:solidFill>
                  <a:prstClr val="black"/>
                </a:solidFill>
                <a:latin typeface="Arial"/>
              </a:rPr>
              <a:t>ersätter</a:t>
            </a:r>
            <a:r>
              <a:rPr lang="sv-SE" sz="2800" dirty="0">
                <a:solidFill>
                  <a:prstClr val="black"/>
                </a:solidFill>
                <a:latin typeface="Arial"/>
              </a:rPr>
              <a:t> nuvarande lösningar</a:t>
            </a:r>
          </a:p>
        </p:txBody>
      </p:sp>
      <p:graphicFrame>
        <p:nvGraphicFramePr>
          <p:cNvPr id="6" name="Tabell 5">
            <a:extLst>
              <a:ext uri="{FF2B5EF4-FFF2-40B4-BE49-F238E27FC236}">
                <a16:creationId xmlns:a16="http://schemas.microsoft.com/office/drawing/2014/main" id="{AE4FF686-E6AE-2FE1-25B7-A9214CA8A6A3}"/>
              </a:ext>
            </a:extLst>
          </p:cNvPr>
          <p:cNvGraphicFramePr>
            <a:graphicFrameLocks noGrp="1"/>
          </p:cNvGraphicFramePr>
          <p:nvPr>
            <p:extLst>
              <p:ext uri="{D42A27DB-BD31-4B8C-83A1-F6EECF244321}">
                <p14:modId xmlns:p14="http://schemas.microsoft.com/office/powerpoint/2010/main" val="1745241669"/>
              </p:ext>
            </p:extLst>
          </p:nvPr>
        </p:nvGraphicFramePr>
        <p:xfrm>
          <a:off x="507654" y="2204864"/>
          <a:ext cx="11176692" cy="4430270"/>
        </p:xfrm>
        <a:graphic>
          <a:graphicData uri="http://schemas.openxmlformats.org/drawingml/2006/table">
            <a:tbl>
              <a:tblPr firstRow="1" bandRow="1"/>
              <a:tblGrid>
                <a:gridCol w="3270943">
                  <a:extLst>
                    <a:ext uri="{9D8B030D-6E8A-4147-A177-3AD203B41FA5}">
                      <a16:colId xmlns:a16="http://schemas.microsoft.com/office/drawing/2014/main" val="3426364307"/>
                    </a:ext>
                  </a:extLst>
                </a:gridCol>
                <a:gridCol w="5105400">
                  <a:extLst>
                    <a:ext uri="{9D8B030D-6E8A-4147-A177-3AD203B41FA5}">
                      <a16:colId xmlns:a16="http://schemas.microsoft.com/office/drawing/2014/main" val="2327660877"/>
                    </a:ext>
                  </a:extLst>
                </a:gridCol>
                <a:gridCol w="2800349">
                  <a:extLst>
                    <a:ext uri="{9D8B030D-6E8A-4147-A177-3AD203B41FA5}">
                      <a16:colId xmlns:a16="http://schemas.microsoft.com/office/drawing/2014/main" val="4013557288"/>
                    </a:ext>
                  </a:extLst>
                </a:gridCol>
              </a:tblGrid>
              <a:tr h="473919">
                <a:tc>
                  <a:txBody>
                    <a:bodyPr/>
                    <a:lstStyle>
                      <a:lvl1pPr marL="0" algn="l" defTabSz="914377" rtl="0" eaLnBrk="1" latinLnBrk="0" hangingPunct="1">
                        <a:defRPr sz="1900" b="1" kern="1200">
                          <a:solidFill>
                            <a:schemeClr val="lt1"/>
                          </a:solidFill>
                          <a:latin typeface="Arial"/>
                        </a:defRPr>
                      </a:lvl1pPr>
                      <a:lvl2pPr marL="457189" algn="l" defTabSz="914377" rtl="0" eaLnBrk="1" latinLnBrk="0" hangingPunct="1">
                        <a:defRPr sz="1900" b="1" kern="1200">
                          <a:solidFill>
                            <a:schemeClr val="lt1"/>
                          </a:solidFill>
                          <a:latin typeface="Arial"/>
                        </a:defRPr>
                      </a:lvl2pPr>
                      <a:lvl3pPr marL="914377" algn="l" defTabSz="914377" rtl="0" eaLnBrk="1" latinLnBrk="0" hangingPunct="1">
                        <a:defRPr sz="1900" b="1" kern="1200">
                          <a:solidFill>
                            <a:schemeClr val="lt1"/>
                          </a:solidFill>
                          <a:latin typeface="Arial"/>
                        </a:defRPr>
                      </a:lvl3pPr>
                      <a:lvl4pPr marL="1371566" algn="l" defTabSz="914377" rtl="0" eaLnBrk="1" latinLnBrk="0" hangingPunct="1">
                        <a:defRPr sz="1900" b="1" kern="1200">
                          <a:solidFill>
                            <a:schemeClr val="lt1"/>
                          </a:solidFill>
                          <a:latin typeface="Arial"/>
                        </a:defRPr>
                      </a:lvl4pPr>
                      <a:lvl5pPr marL="1828754" algn="l" defTabSz="914377" rtl="0" eaLnBrk="1" latinLnBrk="0" hangingPunct="1">
                        <a:defRPr sz="1900" b="1" kern="1200">
                          <a:solidFill>
                            <a:schemeClr val="lt1"/>
                          </a:solidFill>
                          <a:latin typeface="Arial"/>
                        </a:defRPr>
                      </a:lvl5pPr>
                      <a:lvl6pPr marL="2285943" algn="l" defTabSz="914377" rtl="0" eaLnBrk="1" latinLnBrk="0" hangingPunct="1">
                        <a:defRPr sz="1900" b="1" kern="1200">
                          <a:solidFill>
                            <a:schemeClr val="lt1"/>
                          </a:solidFill>
                          <a:latin typeface="Arial"/>
                        </a:defRPr>
                      </a:lvl6pPr>
                      <a:lvl7pPr marL="2743131" algn="l" defTabSz="914377" rtl="0" eaLnBrk="1" latinLnBrk="0" hangingPunct="1">
                        <a:defRPr sz="1900" b="1" kern="1200">
                          <a:solidFill>
                            <a:schemeClr val="lt1"/>
                          </a:solidFill>
                          <a:latin typeface="Arial"/>
                        </a:defRPr>
                      </a:lvl7pPr>
                      <a:lvl8pPr marL="3200320" algn="l" defTabSz="914377" rtl="0" eaLnBrk="1" latinLnBrk="0" hangingPunct="1">
                        <a:defRPr sz="1900" b="1" kern="1200">
                          <a:solidFill>
                            <a:schemeClr val="lt1"/>
                          </a:solidFill>
                          <a:latin typeface="Arial"/>
                        </a:defRPr>
                      </a:lvl8pPr>
                      <a:lvl9pPr marL="3657509" algn="l" defTabSz="914377" rtl="0" eaLnBrk="1" latinLnBrk="0" hangingPunct="1">
                        <a:defRPr sz="1900" b="1" kern="1200">
                          <a:solidFill>
                            <a:schemeClr val="lt1"/>
                          </a:solidFill>
                          <a:latin typeface="Arial"/>
                        </a:defRPr>
                      </a:lvl9pPr>
                    </a:lstStyle>
                    <a:p>
                      <a:r>
                        <a:rPr lang="sv-SE" sz="1600" dirty="0"/>
                        <a:t>Funktionalitet COSMIC</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F9E"/>
                    </a:solidFill>
                  </a:tcPr>
                </a:tc>
                <a:tc>
                  <a:txBody>
                    <a:bodyPr/>
                    <a:lstStyle>
                      <a:lvl1pPr marL="0" algn="l" defTabSz="914377" rtl="0" eaLnBrk="1" latinLnBrk="0" hangingPunct="1">
                        <a:defRPr sz="1900" b="1" kern="1200">
                          <a:solidFill>
                            <a:schemeClr val="lt1"/>
                          </a:solidFill>
                          <a:latin typeface="Arial"/>
                        </a:defRPr>
                      </a:lvl1pPr>
                      <a:lvl2pPr marL="457189" algn="l" defTabSz="914377" rtl="0" eaLnBrk="1" latinLnBrk="0" hangingPunct="1">
                        <a:defRPr sz="1900" b="1" kern="1200">
                          <a:solidFill>
                            <a:schemeClr val="lt1"/>
                          </a:solidFill>
                          <a:latin typeface="Arial"/>
                        </a:defRPr>
                      </a:lvl2pPr>
                      <a:lvl3pPr marL="914377" algn="l" defTabSz="914377" rtl="0" eaLnBrk="1" latinLnBrk="0" hangingPunct="1">
                        <a:defRPr sz="1900" b="1" kern="1200">
                          <a:solidFill>
                            <a:schemeClr val="lt1"/>
                          </a:solidFill>
                          <a:latin typeface="Arial"/>
                        </a:defRPr>
                      </a:lvl3pPr>
                      <a:lvl4pPr marL="1371566" algn="l" defTabSz="914377" rtl="0" eaLnBrk="1" latinLnBrk="0" hangingPunct="1">
                        <a:defRPr sz="1900" b="1" kern="1200">
                          <a:solidFill>
                            <a:schemeClr val="lt1"/>
                          </a:solidFill>
                          <a:latin typeface="Arial"/>
                        </a:defRPr>
                      </a:lvl4pPr>
                      <a:lvl5pPr marL="1828754" algn="l" defTabSz="914377" rtl="0" eaLnBrk="1" latinLnBrk="0" hangingPunct="1">
                        <a:defRPr sz="1900" b="1" kern="1200">
                          <a:solidFill>
                            <a:schemeClr val="lt1"/>
                          </a:solidFill>
                          <a:latin typeface="Arial"/>
                        </a:defRPr>
                      </a:lvl5pPr>
                      <a:lvl6pPr marL="2285943" algn="l" defTabSz="914377" rtl="0" eaLnBrk="1" latinLnBrk="0" hangingPunct="1">
                        <a:defRPr sz="1900" b="1" kern="1200">
                          <a:solidFill>
                            <a:schemeClr val="lt1"/>
                          </a:solidFill>
                          <a:latin typeface="Arial"/>
                        </a:defRPr>
                      </a:lvl6pPr>
                      <a:lvl7pPr marL="2743131" algn="l" defTabSz="914377" rtl="0" eaLnBrk="1" latinLnBrk="0" hangingPunct="1">
                        <a:defRPr sz="1900" b="1" kern="1200">
                          <a:solidFill>
                            <a:schemeClr val="lt1"/>
                          </a:solidFill>
                          <a:latin typeface="Arial"/>
                        </a:defRPr>
                      </a:lvl7pPr>
                      <a:lvl8pPr marL="3200320" algn="l" defTabSz="914377" rtl="0" eaLnBrk="1" latinLnBrk="0" hangingPunct="1">
                        <a:defRPr sz="1900" b="1" kern="1200">
                          <a:solidFill>
                            <a:schemeClr val="lt1"/>
                          </a:solidFill>
                          <a:latin typeface="Arial"/>
                        </a:defRPr>
                      </a:lvl8pPr>
                      <a:lvl9pPr marL="3657509" algn="l" defTabSz="914377" rtl="0" eaLnBrk="1" latinLnBrk="0" hangingPunct="1">
                        <a:defRPr sz="1900" b="1" kern="1200">
                          <a:solidFill>
                            <a:schemeClr val="lt1"/>
                          </a:solidFill>
                          <a:latin typeface="Arial"/>
                        </a:defRPr>
                      </a:lvl9pPr>
                    </a:lstStyle>
                    <a:p>
                      <a:r>
                        <a:rPr lang="sv-SE" sz="1600" dirty="0"/>
                        <a:t>Innehåll exempel</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F9E"/>
                    </a:solidFill>
                  </a:tcPr>
                </a:tc>
                <a:tc>
                  <a:txBody>
                    <a:bodyPr/>
                    <a:lstStyle>
                      <a:lvl1pPr marL="0" algn="l" defTabSz="914377" rtl="0" eaLnBrk="1" latinLnBrk="0" hangingPunct="1">
                        <a:defRPr sz="1900" b="1" kern="1200">
                          <a:solidFill>
                            <a:schemeClr val="lt1"/>
                          </a:solidFill>
                          <a:latin typeface="Arial"/>
                        </a:defRPr>
                      </a:lvl1pPr>
                      <a:lvl2pPr marL="457189" algn="l" defTabSz="914377" rtl="0" eaLnBrk="1" latinLnBrk="0" hangingPunct="1">
                        <a:defRPr sz="1900" b="1" kern="1200">
                          <a:solidFill>
                            <a:schemeClr val="lt1"/>
                          </a:solidFill>
                          <a:latin typeface="Arial"/>
                        </a:defRPr>
                      </a:lvl2pPr>
                      <a:lvl3pPr marL="914377" algn="l" defTabSz="914377" rtl="0" eaLnBrk="1" latinLnBrk="0" hangingPunct="1">
                        <a:defRPr sz="1900" b="1" kern="1200">
                          <a:solidFill>
                            <a:schemeClr val="lt1"/>
                          </a:solidFill>
                          <a:latin typeface="Arial"/>
                        </a:defRPr>
                      </a:lvl3pPr>
                      <a:lvl4pPr marL="1371566" algn="l" defTabSz="914377" rtl="0" eaLnBrk="1" latinLnBrk="0" hangingPunct="1">
                        <a:defRPr sz="1900" b="1" kern="1200">
                          <a:solidFill>
                            <a:schemeClr val="lt1"/>
                          </a:solidFill>
                          <a:latin typeface="Arial"/>
                        </a:defRPr>
                      </a:lvl4pPr>
                      <a:lvl5pPr marL="1828754" algn="l" defTabSz="914377" rtl="0" eaLnBrk="1" latinLnBrk="0" hangingPunct="1">
                        <a:defRPr sz="1900" b="1" kern="1200">
                          <a:solidFill>
                            <a:schemeClr val="lt1"/>
                          </a:solidFill>
                          <a:latin typeface="Arial"/>
                        </a:defRPr>
                      </a:lvl5pPr>
                      <a:lvl6pPr marL="2285943" algn="l" defTabSz="914377" rtl="0" eaLnBrk="1" latinLnBrk="0" hangingPunct="1">
                        <a:defRPr sz="1900" b="1" kern="1200">
                          <a:solidFill>
                            <a:schemeClr val="lt1"/>
                          </a:solidFill>
                          <a:latin typeface="Arial"/>
                        </a:defRPr>
                      </a:lvl6pPr>
                      <a:lvl7pPr marL="2743131" algn="l" defTabSz="914377" rtl="0" eaLnBrk="1" latinLnBrk="0" hangingPunct="1">
                        <a:defRPr sz="1900" b="1" kern="1200">
                          <a:solidFill>
                            <a:schemeClr val="lt1"/>
                          </a:solidFill>
                          <a:latin typeface="Arial"/>
                        </a:defRPr>
                      </a:lvl7pPr>
                      <a:lvl8pPr marL="3200320" algn="l" defTabSz="914377" rtl="0" eaLnBrk="1" latinLnBrk="0" hangingPunct="1">
                        <a:defRPr sz="1900" b="1" kern="1200">
                          <a:solidFill>
                            <a:schemeClr val="lt1"/>
                          </a:solidFill>
                          <a:latin typeface="Arial"/>
                        </a:defRPr>
                      </a:lvl8pPr>
                      <a:lvl9pPr marL="3657509" algn="l" defTabSz="914377" rtl="0" eaLnBrk="1" latinLnBrk="0" hangingPunct="1">
                        <a:defRPr sz="1900" b="1" kern="1200">
                          <a:solidFill>
                            <a:schemeClr val="lt1"/>
                          </a:solidFill>
                          <a:latin typeface="Arial"/>
                        </a:defRPr>
                      </a:lvl9pPr>
                    </a:lstStyle>
                    <a:p>
                      <a:r>
                        <a:rPr lang="sv-SE" sz="1600" dirty="0"/>
                        <a:t>Ersätter</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F9E"/>
                    </a:solidFill>
                  </a:tcPr>
                </a:tc>
                <a:extLst>
                  <a:ext uri="{0D108BD9-81ED-4DB2-BD59-A6C34878D82A}">
                    <a16:rowId xmlns:a16="http://schemas.microsoft.com/office/drawing/2014/main" val="1856155948"/>
                  </a:ext>
                </a:extLst>
              </a:tr>
              <a:tr h="637079">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Vårddokumentation</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lvl="0">
                        <a:buFont typeface="Arial" panose="020B0604020202020204" pitchFamily="34" charset="0"/>
                        <a:buNone/>
                      </a:pPr>
                      <a:r>
                        <a:rPr lang="sv-SE" sz="1600" dirty="0"/>
                        <a:t>Strukturerad journal, g</a:t>
                      </a:r>
                      <a:r>
                        <a:rPr lang="sv-SE" sz="1600" kern="1200" dirty="0"/>
                        <a:t>emensamma dokument, journaltabeller, vårdplaner.</a:t>
                      </a:r>
                      <a:endParaRPr lang="sv-SE" sz="160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solidFill>
                            <a:schemeClr val="tx1"/>
                          </a:solidFill>
                        </a:rPr>
                        <a:t>PMO, </a:t>
                      </a:r>
                      <a:r>
                        <a:rPr lang="sv-SE" sz="1600" dirty="0" err="1">
                          <a:solidFill>
                            <a:schemeClr val="tx1"/>
                          </a:solidFill>
                        </a:rPr>
                        <a:t>Melior</a:t>
                      </a:r>
                      <a:endParaRPr lang="sv-SE" sz="1600" dirty="0">
                        <a:solidFill>
                          <a:schemeClr val="tx1"/>
                        </a:solidFill>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extLst>
                  <a:ext uri="{0D108BD9-81ED-4DB2-BD59-A6C34878D82A}">
                    <a16:rowId xmlns:a16="http://schemas.microsoft.com/office/drawing/2014/main" val="1853921522"/>
                  </a:ext>
                </a:extLst>
              </a:tr>
              <a:tr h="853053">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Vårdadministration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Planering och bokning</a:t>
                      </a:r>
                    </a:p>
                    <a:p>
                      <a:r>
                        <a:rPr lang="sv-SE" sz="1600" dirty="0"/>
                        <a:t>Kassahantering/Ankomst/Frikort</a:t>
                      </a:r>
                    </a:p>
                    <a:p>
                      <a:r>
                        <a:rPr lang="sv-SE" sz="1600" dirty="0"/>
                        <a:t>Avtal, produkter, varor och prislistor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PMO, Elvis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extLst>
                  <a:ext uri="{0D108BD9-81ED-4DB2-BD59-A6C34878D82A}">
                    <a16:rowId xmlns:a16="http://schemas.microsoft.com/office/drawing/2014/main" val="1345573034"/>
                  </a:ext>
                </a:extLst>
              </a:tr>
              <a:tr h="579120">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lvl="0">
                        <a:buFont typeface="Arial" panose="020B0604020202020204" pitchFamily="34" charset="0"/>
                        <a:buNone/>
                      </a:pPr>
                      <a:r>
                        <a:rPr lang="sv-SE" sz="1600" dirty="0"/>
                        <a:t>Resursplanering</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600" dirty="0"/>
                        <a:t>Schemaläggning</a:t>
                      </a:r>
                    </a:p>
                    <a:p>
                      <a:r>
                        <a:rPr lang="sv-SE" sz="1600" dirty="0" err="1"/>
                        <a:t>Väntelist</a:t>
                      </a:r>
                      <a:r>
                        <a:rPr lang="sv-SE" sz="1600" dirty="0"/>
                        <a:t>-funktionalitet</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PMO, Elvis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extLst>
                  <a:ext uri="{0D108BD9-81ED-4DB2-BD59-A6C34878D82A}">
                    <a16:rowId xmlns:a16="http://schemas.microsoft.com/office/drawing/2014/main" val="2205883547"/>
                  </a:ext>
                </a:extLst>
              </a:tr>
              <a:tr h="354428">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sv-SE" sz="1600" dirty="0">
                        <a:solidFill>
                          <a:schemeClr val="tx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extLst>
                  <a:ext uri="{0D108BD9-81ED-4DB2-BD59-A6C34878D82A}">
                    <a16:rowId xmlns:a16="http://schemas.microsoft.com/office/drawing/2014/main" val="1199900227"/>
                  </a:ext>
                </a:extLst>
              </a:tr>
              <a:tr h="406487">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lvl="0">
                        <a:buFont typeface="Arial" panose="020B0604020202020204" pitchFamily="34" charset="0"/>
                        <a:buNone/>
                      </a:pPr>
                      <a:r>
                        <a:rPr lang="sv-SE" sz="1600" dirty="0"/>
                        <a:t>Läkemedel</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Gemensam läkemedelslista</a:t>
                      </a:r>
                      <a:r>
                        <a:rPr lang="sv-SE" sz="1600" baseline="0" dirty="0"/>
                        <a:t> för alla vårdgivare (primärvård, specialiserad öppenvård och slutenvård)</a:t>
                      </a:r>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PMO, </a:t>
                      </a:r>
                      <a:r>
                        <a:rPr lang="sv-SE" sz="1600" dirty="0" err="1"/>
                        <a:t>Melior</a:t>
                      </a:r>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extLst>
                  <a:ext uri="{0D108BD9-81ED-4DB2-BD59-A6C34878D82A}">
                    <a16:rowId xmlns:a16="http://schemas.microsoft.com/office/drawing/2014/main" val="2442892198"/>
                  </a:ext>
                </a:extLst>
              </a:tr>
              <a:tr h="354428">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err="1"/>
                        <a:t>BoS</a:t>
                      </a:r>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Provbeställning och svar</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prstClr val="black"/>
                          </a:solidFill>
                          <a:effectLst/>
                          <a:uLnTx/>
                          <a:uFillTx/>
                          <a:latin typeface="+mn-lt"/>
                          <a:ea typeface="+mn-ea"/>
                          <a:cs typeface="+mn-cs"/>
                        </a:rPr>
                        <a:t>PMO, </a:t>
                      </a:r>
                      <a:r>
                        <a:rPr kumimoji="0" lang="sv-SE" sz="1600" b="0" i="0" u="none" strike="noStrike" kern="1200" cap="none" spc="0" normalizeH="0" baseline="0" noProof="0" dirty="0" err="1">
                          <a:ln>
                            <a:noFill/>
                          </a:ln>
                          <a:solidFill>
                            <a:schemeClr val="tx1"/>
                          </a:solidFill>
                          <a:effectLst/>
                          <a:uLnTx/>
                          <a:uFillTx/>
                          <a:latin typeface="+mn-lt"/>
                          <a:ea typeface="+mn-ea"/>
                          <a:cs typeface="+mn-cs"/>
                        </a:rPr>
                        <a:t>Sorian</a:t>
                      </a:r>
                      <a:r>
                        <a:rPr kumimoji="0" lang="sv-SE" sz="1600" b="0" i="0" u="none" strike="noStrike" kern="1200" cap="none" spc="0" normalizeH="0" baseline="0" noProof="0" dirty="0">
                          <a:ln>
                            <a:noFill/>
                          </a:ln>
                          <a:solidFill>
                            <a:schemeClr val="tx1"/>
                          </a:solidFill>
                          <a:effectLst/>
                          <a:uLnTx/>
                          <a:uFillTx/>
                          <a:latin typeface="+mn-lt"/>
                          <a:ea typeface="+mn-ea"/>
                          <a:cs typeface="+mn-cs"/>
                        </a:rPr>
                        <a:t>/svarsdatabasen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extLst>
                  <a:ext uri="{0D108BD9-81ED-4DB2-BD59-A6C34878D82A}">
                    <a16:rowId xmlns:a16="http://schemas.microsoft.com/office/drawing/2014/main" val="3642002711"/>
                  </a:ext>
                </a:extLst>
              </a:tr>
              <a:tr h="374431">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lvl="0">
                        <a:buFont typeface="Arial" panose="020B0604020202020204" pitchFamily="34" charset="0"/>
                        <a:buNone/>
                      </a:pPr>
                      <a:r>
                        <a:rPr lang="sv-SE" sz="1600" dirty="0"/>
                        <a:t>Tillväxtkurvor</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PC-PAL</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extLst>
                  <a:ext uri="{0D108BD9-81ED-4DB2-BD59-A6C34878D82A}">
                    <a16:rowId xmlns:a16="http://schemas.microsoft.com/office/drawing/2014/main" val="684060722"/>
                  </a:ext>
                </a:extLst>
              </a:tr>
            </a:tbl>
          </a:graphicData>
        </a:graphic>
      </p:graphicFrame>
    </p:spTree>
    <p:extLst>
      <p:ext uri="{BB962C8B-B14F-4D97-AF65-F5344CB8AC3E}">
        <p14:creationId xmlns:p14="http://schemas.microsoft.com/office/powerpoint/2010/main" val="524106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6D5EEDB2-95BA-1DB4-5D0A-FC07ACDD4C17}"/>
              </a:ext>
            </a:extLst>
          </p:cNvPr>
          <p:cNvSpPr txBox="1"/>
          <p:nvPr/>
        </p:nvSpPr>
        <p:spPr>
          <a:xfrm>
            <a:off x="2495600" y="1124744"/>
            <a:ext cx="8077852" cy="523220"/>
          </a:xfrm>
          <a:prstGeom prst="rect">
            <a:avLst/>
          </a:prstGeom>
          <a:noFill/>
        </p:spPr>
        <p:txBody>
          <a:bodyPr wrap="none" rtlCol="0">
            <a:spAutoFit/>
          </a:bodyPr>
          <a:lstStyle/>
          <a:p>
            <a:pPr defTabSz="1219170"/>
            <a:r>
              <a:rPr lang="sv-SE" sz="2800" b="1" dirty="0">
                <a:solidFill>
                  <a:prstClr val="black"/>
                </a:solidFill>
                <a:latin typeface="Arial"/>
              </a:rPr>
              <a:t>Ny/förbättrad funktionalitet </a:t>
            </a:r>
            <a:r>
              <a:rPr lang="sv-SE" sz="2800" dirty="0">
                <a:solidFill>
                  <a:prstClr val="black"/>
                </a:solidFill>
                <a:latin typeface="Arial"/>
              </a:rPr>
              <a:t>i och med Cosmic </a:t>
            </a:r>
          </a:p>
        </p:txBody>
      </p:sp>
      <p:graphicFrame>
        <p:nvGraphicFramePr>
          <p:cNvPr id="9" name="Tabell 8">
            <a:extLst>
              <a:ext uri="{FF2B5EF4-FFF2-40B4-BE49-F238E27FC236}">
                <a16:creationId xmlns:a16="http://schemas.microsoft.com/office/drawing/2014/main" id="{2845FEF3-6590-0215-3882-43CDF902928E}"/>
              </a:ext>
            </a:extLst>
          </p:cNvPr>
          <p:cNvGraphicFramePr>
            <a:graphicFrameLocks noGrp="1"/>
          </p:cNvGraphicFramePr>
          <p:nvPr>
            <p:extLst>
              <p:ext uri="{D42A27DB-BD31-4B8C-83A1-F6EECF244321}">
                <p14:modId xmlns:p14="http://schemas.microsoft.com/office/powerpoint/2010/main" val="3145626577"/>
              </p:ext>
            </p:extLst>
          </p:nvPr>
        </p:nvGraphicFramePr>
        <p:xfrm>
          <a:off x="507654" y="2492896"/>
          <a:ext cx="11176692" cy="3671215"/>
        </p:xfrm>
        <a:graphic>
          <a:graphicData uri="http://schemas.openxmlformats.org/drawingml/2006/table">
            <a:tbl>
              <a:tblPr firstRow="1" bandRow="1"/>
              <a:tblGrid>
                <a:gridCol w="3270943">
                  <a:extLst>
                    <a:ext uri="{9D8B030D-6E8A-4147-A177-3AD203B41FA5}">
                      <a16:colId xmlns:a16="http://schemas.microsoft.com/office/drawing/2014/main" val="3426364307"/>
                    </a:ext>
                  </a:extLst>
                </a:gridCol>
                <a:gridCol w="5105400">
                  <a:extLst>
                    <a:ext uri="{9D8B030D-6E8A-4147-A177-3AD203B41FA5}">
                      <a16:colId xmlns:a16="http://schemas.microsoft.com/office/drawing/2014/main" val="2327660877"/>
                    </a:ext>
                  </a:extLst>
                </a:gridCol>
                <a:gridCol w="2800349">
                  <a:extLst>
                    <a:ext uri="{9D8B030D-6E8A-4147-A177-3AD203B41FA5}">
                      <a16:colId xmlns:a16="http://schemas.microsoft.com/office/drawing/2014/main" val="4013557288"/>
                    </a:ext>
                  </a:extLst>
                </a:gridCol>
              </a:tblGrid>
              <a:tr h="473919">
                <a:tc>
                  <a:txBody>
                    <a:bodyPr/>
                    <a:lstStyle>
                      <a:lvl1pPr marL="0" algn="l" defTabSz="914377" rtl="0" eaLnBrk="1" latinLnBrk="0" hangingPunct="1">
                        <a:defRPr sz="1900" b="1" kern="1200">
                          <a:solidFill>
                            <a:schemeClr val="lt1"/>
                          </a:solidFill>
                          <a:latin typeface="Arial"/>
                        </a:defRPr>
                      </a:lvl1pPr>
                      <a:lvl2pPr marL="457189" algn="l" defTabSz="914377" rtl="0" eaLnBrk="1" latinLnBrk="0" hangingPunct="1">
                        <a:defRPr sz="1900" b="1" kern="1200">
                          <a:solidFill>
                            <a:schemeClr val="lt1"/>
                          </a:solidFill>
                          <a:latin typeface="Arial"/>
                        </a:defRPr>
                      </a:lvl2pPr>
                      <a:lvl3pPr marL="914377" algn="l" defTabSz="914377" rtl="0" eaLnBrk="1" latinLnBrk="0" hangingPunct="1">
                        <a:defRPr sz="1900" b="1" kern="1200">
                          <a:solidFill>
                            <a:schemeClr val="lt1"/>
                          </a:solidFill>
                          <a:latin typeface="Arial"/>
                        </a:defRPr>
                      </a:lvl3pPr>
                      <a:lvl4pPr marL="1371566" algn="l" defTabSz="914377" rtl="0" eaLnBrk="1" latinLnBrk="0" hangingPunct="1">
                        <a:defRPr sz="1900" b="1" kern="1200">
                          <a:solidFill>
                            <a:schemeClr val="lt1"/>
                          </a:solidFill>
                          <a:latin typeface="Arial"/>
                        </a:defRPr>
                      </a:lvl4pPr>
                      <a:lvl5pPr marL="1828754" algn="l" defTabSz="914377" rtl="0" eaLnBrk="1" latinLnBrk="0" hangingPunct="1">
                        <a:defRPr sz="1900" b="1" kern="1200">
                          <a:solidFill>
                            <a:schemeClr val="lt1"/>
                          </a:solidFill>
                          <a:latin typeface="Arial"/>
                        </a:defRPr>
                      </a:lvl5pPr>
                      <a:lvl6pPr marL="2285943" algn="l" defTabSz="914377" rtl="0" eaLnBrk="1" latinLnBrk="0" hangingPunct="1">
                        <a:defRPr sz="1900" b="1" kern="1200">
                          <a:solidFill>
                            <a:schemeClr val="lt1"/>
                          </a:solidFill>
                          <a:latin typeface="Arial"/>
                        </a:defRPr>
                      </a:lvl6pPr>
                      <a:lvl7pPr marL="2743131" algn="l" defTabSz="914377" rtl="0" eaLnBrk="1" latinLnBrk="0" hangingPunct="1">
                        <a:defRPr sz="1900" b="1" kern="1200">
                          <a:solidFill>
                            <a:schemeClr val="lt1"/>
                          </a:solidFill>
                          <a:latin typeface="Arial"/>
                        </a:defRPr>
                      </a:lvl7pPr>
                      <a:lvl8pPr marL="3200320" algn="l" defTabSz="914377" rtl="0" eaLnBrk="1" latinLnBrk="0" hangingPunct="1">
                        <a:defRPr sz="1900" b="1" kern="1200">
                          <a:solidFill>
                            <a:schemeClr val="lt1"/>
                          </a:solidFill>
                          <a:latin typeface="Arial"/>
                        </a:defRPr>
                      </a:lvl8pPr>
                      <a:lvl9pPr marL="3657509" algn="l" defTabSz="914377" rtl="0" eaLnBrk="1" latinLnBrk="0" hangingPunct="1">
                        <a:defRPr sz="1900" b="1" kern="1200">
                          <a:solidFill>
                            <a:schemeClr val="lt1"/>
                          </a:solidFill>
                          <a:latin typeface="Arial"/>
                        </a:defRPr>
                      </a:lvl9pPr>
                    </a:lstStyle>
                    <a:p>
                      <a:r>
                        <a:rPr lang="sv-SE" sz="1600" dirty="0"/>
                        <a:t>Funktionalitet COSMIC</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F9E"/>
                    </a:solidFill>
                  </a:tcPr>
                </a:tc>
                <a:tc>
                  <a:txBody>
                    <a:bodyPr/>
                    <a:lstStyle>
                      <a:lvl1pPr marL="0" algn="l" defTabSz="914377" rtl="0" eaLnBrk="1" latinLnBrk="0" hangingPunct="1">
                        <a:defRPr sz="1900" b="1" kern="1200">
                          <a:solidFill>
                            <a:schemeClr val="lt1"/>
                          </a:solidFill>
                          <a:latin typeface="Arial"/>
                        </a:defRPr>
                      </a:lvl1pPr>
                      <a:lvl2pPr marL="457189" algn="l" defTabSz="914377" rtl="0" eaLnBrk="1" latinLnBrk="0" hangingPunct="1">
                        <a:defRPr sz="1900" b="1" kern="1200">
                          <a:solidFill>
                            <a:schemeClr val="lt1"/>
                          </a:solidFill>
                          <a:latin typeface="Arial"/>
                        </a:defRPr>
                      </a:lvl2pPr>
                      <a:lvl3pPr marL="914377" algn="l" defTabSz="914377" rtl="0" eaLnBrk="1" latinLnBrk="0" hangingPunct="1">
                        <a:defRPr sz="1900" b="1" kern="1200">
                          <a:solidFill>
                            <a:schemeClr val="lt1"/>
                          </a:solidFill>
                          <a:latin typeface="Arial"/>
                        </a:defRPr>
                      </a:lvl3pPr>
                      <a:lvl4pPr marL="1371566" algn="l" defTabSz="914377" rtl="0" eaLnBrk="1" latinLnBrk="0" hangingPunct="1">
                        <a:defRPr sz="1900" b="1" kern="1200">
                          <a:solidFill>
                            <a:schemeClr val="lt1"/>
                          </a:solidFill>
                          <a:latin typeface="Arial"/>
                        </a:defRPr>
                      </a:lvl4pPr>
                      <a:lvl5pPr marL="1828754" algn="l" defTabSz="914377" rtl="0" eaLnBrk="1" latinLnBrk="0" hangingPunct="1">
                        <a:defRPr sz="1900" b="1" kern="1200">
                          <a:solidFill>
                            <a:schemeClr val="lt1"/>
                          </a:solidFill>
                          <a:latin typeface="Arial"/>
                        </a:defRPr>
                      </a:lvl5pPr>
                      <a:lvl6pPr marL="2285943" algn="l" defTabSz="914377" rtl="0" eaLnBrk="1" latinLnBrk="0" hangingPunct="1">
                        <a:defRPr sz="1900" b="1" kern="1200">
                          <a:solidFill>
                            <a:schemeClr val="lt1"/>
                          </a:solidFill>
                          <a:latin typeface="Arial"/>
                        </a:defRPr>
                      </a:lvl6pPr>
                      <a:lvl7pPr marL="2743131" algn="l" defTabSz="914377" rtl="0" eaLnBrk="1" latinLnBrk="0" hangingPunct="1">
                        <a:defRPr sz="1900" b="1" kern="1200">
                          <a:solidFill>
                            <a:schemeClr val="lt1"/>
                          </a:solidFill>
                          <a:latin typeface="Arial"/>
                        </a:defRPr>
                      </a:lvl7pPr>
                      <a:lvl8pPr marL="3200320" algn="l" defTabSz="914377" rtl="0" eaLnBrk="1" latinLnBrk="0" hangingPunct="1">
                        <a:defRPr sz="1900" b="1" kern="1200">
                          <a:solidFill>
                            <a:schemeClr val="lt1"/>
                          </a:solidFill>
                          <a:latin typeface="Arial"/>
                        </a:defRPr>
                      </a:lvl8pPr>
                      <a:lvl9pPr marL="3657509" algn="l" defTabSz="914377" rtl="0" eaLnBrk="1" latinLnBrk="0" hangingPunct="1">
                        <a:defRPr sz="1900" b="1" kern="1200">
                          <a:solidFill>
                            <a:schemeClr val="lt1"/>
                          </a:solidFill>
                          <a:latin typeface="Arial"/>
                        </a:defRPr>
                      </a:lvl9pPr>
                    </a:lstStyle>
                    <a:p>
                      <a:r>
                        <a:rPr lang="sv-SE" sz="1600" dirty="0"/>
                        <a:t>Innehåll exempel</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F9E"/>
                    </a:solidFill>
                  </a:tcPr>
                </a:tc>
                <a:tc>
                  <a:txBody>
                    <a:bodyPr/>
                    <a:lstStyle>
                      <a:lvl1pPr marL="0" algn="l" defTabSz="914377" rtl="0" eaLnBrk="1" latinLnBrk="0" hangingPunct="1">
                        <a:defRPr sz="1900" b="1" kern="1200">
                          <a:solidFill>
                            <a:schemeClr val="lt1"/>
                          </a:solidFill>
                          <a:latin typeface="Arial"/>
                        </a:defRPr>
                      </a:lvl1pPr>
                      <a:lvl2pPr marL="457189" algn="l" defTabSz="914377" rtl="0" eaLnBrk="1" latinLnBrk="0" hangingPunct="1">
                        <a:defRPr sz="1900" b="1" kern="1200">
                          <a:solidFill>
                            <a:schemeClr val="lt1"/>
                          </a:solidFill>
                          <a:latin typeface="Arial"/>
                        </a:defRPr>
                      </a:lvl2pPr>
                      <a:lvl3pPr marL="914377" algn="l" defTabSz="914377" rtl="0" eaLnBrk="1" latinLnBrk="0" hangingPunct="1">
                        <a:defRPr sz="1900" b="1" kern="1200">
                          <a:solidFill>
                            <a:schemeClr val="lt1"/>
                          </a:solidFill>
                          <a:latin typeface="Arial"/>
                        </a:defRPr>
                      </a:lvl3pPr>
                      <a:lvl4pPr marL="1371566" algn="l" defTabSz="914377" rtl="0" eaLnBrk="1" latinLnBrk="0" hangingPunct="1">
                        <a:defRPr sz="1900" b="1" kern="1200">
                          <a:solidFill>
                            <a:schemeClr val="lt1"/>
                          </a:solidFill>
                          <a:latin typeface="Arial"/>
                        </a:defRPr>
                      </a:lvl4pPr>
                      <a:lvl5pPr marL="1828754" algn="l" defTabSz="914377" rtl="0" eaLnBrk="1" latinLnBrk="0" hangingPunct="1">
                        <a:defRPr sz="1900" b="1" kern="1200">
                          <a:solidFill>
                            <a:schemeClr val="lt1"/>
                          </a:solidFill>
                          <a:latin typeface="Arial"/>
                        </a:defRPr>
                      </a:lvl5pPr>
                      <a:lvl6pPr marL="2285943" algn="l" defTabSz="914377" rtl="0" eaLnBrk="1" latinLnBrk="0" hangingPunct="1">
                        <a:defRPr sz="1900" b="1" kern="1200">
                          <a:solidFill>
                            <a:schemeClr val="lt1"/>
                          </a:solidFill>
                          <a:latin typeface="Arial"/>
                        </a:defRPr>
                      </a:lvl6pPr>
                      <a:lvl7pPr marL="2743131" algn="l" defTabSz="914377" rtl="0" eaLnBrk="1" latinLnBrk="0" hangingPunct="1">
                        <a:defRPr sz="1900" b="1" kern="1200">
                          <a:solidFill>
                            <a:schemeClr val="lt1"/>
                          </a:solidFill>
                          <a:latin typeface="Arial"/>
                        </a:defRPr>
                      </a:lvl7pPr>
                      <a:lvl8pPr marL="3200320" algn="l" defTabSz="914377" rtl="0" eaLnBrk="1" latinLnBrk="0" hangingPunct="1">
                        <a:defRPr sz="1900" b="1" kern="1200">
                          <a:solidFill>
                            <a:schemeClr val="lt1"/>
                          </a:solidFill>
                          <a:latin typeface="Arial"/>
                        </a:defRPr>
                      </a:lvl8pPr>
                      <a:lvl9pPr marL="3657509" algn="l" defTabSz="914377" rtl="0" eaLnBrk="1" latinLnBrk="0" hangingPunct="1">
                        <a:defRPr sz="1900" b="1" kern="1200">
                          <a:solidFill>
                            <a:schemeClr val="lt1"/>
                          </a:solidFill>
                          <a:latin typeface="Arial"/>
                        </a:defRPr>
                      </a:lvl9pPr>
                    </a:lstStyle>
                    <a:p>
                      <a:r>
                        <a:rPr lang="sv-SE" sz="1600" dirty="0"/>
                        <a:t>Ersätter</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F9E"/>
                    </a:solidFill>
                  </a:tcPr>
                </a:tc>
                <a:extLst>
                  <a:ext uri="{0D108BD9-81ED-4DB2-BD59-A6C34878D82A}">
                    <a16:rowId xmlns:a16="http://schemas.microsoft.com/office/drawing/2014/main" val="1856155948"/>
                  </a:ext>
                </a:extLst>
              </a:tr>
              <a:tr h="579120">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Översikter</a:t>
                      </a:r>
                      <a:endParaRPr lang="sv-SE" sz="1600" dirty="0">
                        <a:solidFill>
                          <a:srgbClr val="FF0000"/>
                        </a:solidFill>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Patient-, användar- och verksamhetsrelaterade</a:t>
                      </a:r>
                      <a:endParaRPr lang="sv-SE" sz="1600" dirty="0">
                        <a:solidFill>
                          <a:srgbClr val="FF0000"/>
                        </a:solidFill>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sv-SE" sz="1600" b="0" i="0" u="none" strike="noStrike" kern="1200" cap="none" spc="0" normalizeH="0" baseline="0" noProof="0" dirty="0">
                        <a:ln>
                          <a:noFill/>
                        </a:ln>
                        <a:solidFill>
                          <a:srgbClr val="FF0000"/>
                        </a:solidFill>
                        <a:effectLst/>
                        <a:uLnTx/>
                        <a:uFillTx/>
                        <a:latin typeface="+mn-lt"/>
                        <a:ea typeface="+mn-ea"/>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extLst>
                  <a:ext uri="{0D108BD9-81ED-4DB2-BD59-A6C34878D82A}">
                    <a16:rowId xmlns:a16="http://schemas.microsoft.com/office/drawing/2014/main" val="1288330276"/>
                  </a:ext>
                </a:extLst>
              </a:tr>
              <a:tr h="579120">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kern="1200" dirty="0">
                          <a:solidFill>
                            <a:schemeClr val="tx1"/>
                          </a:solidFill>
                        </a:rPr>
                        <a:t>Kliniskt beslutsstöd</a:t>
                      </a:r>
                      <a:endParaRPr lang="sv-SE" sz="1600" kern="1200" dirty="0">
                        <a:solidFill>
                          <a:schemeClr val="tx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marL="0" algn="l" defTabSz="1219170" rtl="0" eaLnBrk="1" latinLnBrk="0" hangingPunct="1"/>
                      <a:r>
                        <a:rPr lang="sv-SE" sz="1600" kern="1200" dirty="0">
                          <a:solidFill>
                            <a:schemeClr val="tx1"/>
                          </a:solidFill>
                        </a:rPr>
                        <a:t>Kunskaps- och beslutsstöd läkemedel</a:t>
                      </a:r>
                    </a:p>
                    <a:p>
                      <a:pPr marL="0" algn="l" defTabSz="1219170" rtl="0" eaLnBrk="1" latinLnBrk="0" hangingPunct="1"/>
                      <a:r>
                        <a:rPr lang="sv-SE" sz="1600" kern="1200" dirty="0">
                          <a:solidFill>
                            <a:schemeClr val="tx1"/>
                          </a:solidFill>
                        </a:rPr>
                        <a:t>CDS för vårdskadeprevention</a:t>
                      </a:r>
                      <a:endParaRPr lang="sv-SE" sz="1600" kern="1200" dirty="0">
                        <a:solidFill>
                          <a:schemeClr val="tx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extLst>
                  <a:ext uri="{0D108BD9-81ED-4DB2-BD59-A6C34878D82A}">
                    <a16:rowId xmlns:a16="http://schemas.microsoft.com/office/drawing/2014/main" val="648675437"/>
                  </a:ext>
                </a:extLst>
              </a:tr>
              <a:tr h="354428">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lvl="0">
                        <a:buFont typeface="Arial" panose="020B0604020202020204" pitchFamily="34" charset="0"/>
                        <a:buNone/>
                      </a:pPr>
                      <a:r>
                        <a:rPr lang="sv-SE" sz="1600" dirty="0"/>
                        <a:t>Digitalt beslutsstöd för tvångsvård inom psykiatrin</a:t>
                      </a: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lvl="0">
                        <a:buFont typeface="Arial" panose="020B0604020202020204" pitchFamily="34" charset="0"/>
                        <a:buNone/>
                      </a:pPr>
                      <a:r>
                        <a:rPr lang="sv-SE" sz="1600" dirty="0"/>
                        <a:t>Modul</a:t>
                      </a:r>
                      <a:r>
                        <a:rPr lang="sv-SE" sz="1600" baseline="0" dirty="0"/>
                        <a:t> för t</a:t>
                      </a:r>
                      <a:r>
                        <a:rPr lang="sv-SE" sz="1600" dirty="0"/>
                        <a:t>vångsvård inom psykiatrin</a:t>
                      </a: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extLst>
                  <a:ext uri="{0D108BD9-81ED-4DB2-BD59-A6C34878D82A}">
                    <a16:rowId xmlns:a16="http://schemas.microsoft.com/office/drawing/2014/main" val="3570256649"/>
                  </a:ext>
                </a:extLst>
              </a:tr>
              <a:tr h="822960">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lvl="0">
                        <a:buFont typeface="Arial" panose="020B0604020202020204" pitchFamily="34" charset="0"/>
                        <a:buNone/>
                      </a:pPr>
                      <a:r>
                        <a:rPr lang="sv-SE" sz="1600" dirty="0" err="1"/>
                        <a:t>Mediahanteringsmodul</a:t>
                      </a:r>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Boka och utföra </a:t>
                      </a:r>
                      <a:r>
                        <a:rPr lang="sv-SE" sz="1600" dirty="0" err="1"/>
                        <a:t>mediaundersökningar</a:t>
                      </a:r>
                      <a:r>
                        <a:rPr lang="sv-SE" sz="1600" baseline="0" dirty="0"/>
                        <a:t> som lagras i regionalt arkiv. Ger åtkomst till lagrad media. </a:t>
                      </a:r>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endParaRPr lang="sv-SE" sz="1600" dirty="0">
                        <a:solidFill>
                          <a:schemeClr val="tx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extLst>
                  <a:ext uri="{0D108BD9-81ED-4DB2-BD59-A6C34878D82A}">
                    <a16:rowId xmlns:a16="http://schemas.microsoft.com/office/drawing/2014/main" val="2442892198"/>
                  </a:ext>
                </a:extLst>
              </a:tr>
              <a:tr h="636976">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Messenger</a:t>
                      </a: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Meddelandesystem för interna meddelanden</a:t>
                      </a:r>
                      <a:r>
                        <a:rPr lang="sv-SE" sz="1600" baseline="0" dirty="0"/>
                        <a:t> mellan användare i COSMIC. Möjligt att länka patient-id.</a:t>
                      </a:r>
                      <a:endParaRPr lang="sv-SE" sz="1600"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baseline="0" dirty="0">
                          <a:solidFill>
                            <a:schemeClr val="tx1"/>
                          </a:solidFill>
                        </a:rPr>
                        <a:t>Meddelandefunktion PMO</a:t>
                      </a:r>
                    </a:p>
                    <a:p>
                      <a:r>
                        <a:rPr lang="sv-SE" sz="1600" baseline="0" dirty="0">
                          <a:solidFill>
                            <a:schemeClr val="tx1"/>
                          </a:solidFill>
                        </a:rPr>
                        <a:t>Bevakning </a:t>
                      </a:r>
                      <a:r>
                        <a:rPr lang="sv-SE" sz="1600" baseline="0" dirty="0" err="1">
                          <a:solidFill>
                            <a:schemeClr val="tx1"/>
                          </a:solidFill>
                        </a:rPr>
                        <a:t>Melior</a:t>
                      </a:r>
                      <a:endParaRPr lang="sv-SE" sz="1600" dirty="0">
                        <a:solidFill>
                          <a:schemeClr val="tx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extLst>
                  <a:ext uri="{0D108BD9-81ED-4DB2-BD59-A6C34878D82A}">
                    <a16:rowId xmlns:a16="http://schemas.microsoft.com/office/drawing/2014/main" val="3606623603"/>
                  </a:ext>
                </a:extLst>
              </a:tr>
            </a:tbl>
          </a:graphicData>
        </a:graphic>
      </p:graphicFrame>
    </p:spTree>
    <p:extLst>
      <p:ext uri="{BB962C8B-B14F-4D97-AF65-F5344CB8AC3E}">
        <p14:creationId xmlns:p14="http://schemas.microsoft.com/office/powerpoint/2010/main" val="89257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2AD6DB1F-BFFC-3020-9785-C5FB5B2D5109}"/>
              </a:ext>
            </a:extLst>
          </p:cNvPr>
          <p:cNvSpPr txBox="1">
            <a:spLocks/>
          </p:cNvSpPr>
          <p:nvPr/>
        </p:nvSpPr>
        <p:spPr>
          <a:xfrm>
            <a:off x="914264" y="1268760"/>
            <a:ext cx="10363470" cy="661308"/>
          </a:xfrm>
          <a:prstGeom prst="rect">
            <a:avLst/>
          </a:prstGeom>
        </p:spPr>
        <p:txBody>
          <a:bodyPr vert="horz" lIns="91438" tIns="45719" rIns="91438" bIns="45719" rtlCol="0" anchor="b" anchorCtr="0">
            <a:normAutofit/>
          </a:bodyPr>
          <a:lstStyle>
            <a:lvl1pPr algn="l" defTabSz="914377" rtl="0" eaLnBrk="1" latinLnBrk="0" hangingPunct="1">
              <a:lnSpc>
                <a:spcPct val="90000"/>
              </a:lnSpc>
              <a:spcBef>
                <a:spcPct val="0"/>
              </a:spcBef>
              <a:buNone/>
              <a:defRPr sz="4000" b="0" kern="1200">
                <a:solidFill>
                  <a:schemeClr val="tx1"/>
                </a:solidFill>
                <a:latin typeface="+mj-lt"/>
                <a:ea typeface="+mj-ea"/>
                <a:cs typeface="+mj-cs"/>
              </a:defRPr>
            </a:lvl1pPr>
          </a:lstStyle>
          <a:p>
            <a:r>
              <a:rPr lang="sv-SE" sz="2800" dirty="0"/>
              <a:t>Vad </a:t>
            </a:r>
            <a:r>
              <a:rPr lang="sv-SE" sz="2800" b="1" dirty="0"/>
              <a:t>kommer inte med vid införande av Cosmic vecka 3 2025</a:t>
            </a:r>
            <a:endParaRPr lang="sv-SE" sz="2800" dirty="0"/>
          </a:p>
        </p:txBody>
      </p:sp>
      <p:graphicFrame>
        <p:nvGraphicFramePr>
          <p:cNvPr id="6" name="Tabell 5">
            <a:extLst>
              <a:ext uri="{FF2B5EF4-FFF2-40B4-BE49-F238E27FC236}">
                <a16:creationId xmlns:a16="http://schemas.microsoft.com/office/drawing/2014/main" id="{8EFD656E-8EA7-9351-DC83-6480E9D63D15}"/>
              </a:ext>
            </a:extLst>
          </p:cNvPr>
          <p:cNvGraphicFramePr>
            <a:graphicFrameLocks noGrp="1"/>
          </p:cNvGraphicFramePr>
          <p:nvPr>
            <p:extLst>
              <p:ext uri="{D42A27DB-BD31-4B8C-83A1-F6EECF244321}">
                <p14:modId xmlns:p14="http://schemas.microsoft.com/office/powerpoint/2010/main" val="87937838"/>
              </p:ext>
            </p:extLst>
          </p:nvPr>
        </p:nvGraphicFramePr>
        <p:xfrm>
          <a:off x="507653" y="2348880"/>
          <a:ext cx="11176693" cy="4217038"/>
        </p:xfrm>
        <a:graphic>
          <a:graphicData uri="http://schemas.openxmlformats.org/drawingml/2006/table">
            <a:tbl>
              <a:tblPr firstRow="1" bandRow="1"/>
              <a:tblGrid>
                <a:gridCol w="2251086">
                  <a:extLst>
                    <a:ext uri="{9D8B030D-6E8A-4147-A177-3AD203B41FA5}">
                      <a16:colId xmlns:a16="http://schemas.microsoft.com/office/drawing/2014/main" val="3426364307"/>
                    </a:ext>
                  </a:extLst>
                </a:gridCol>
                <a:gridCol w="5641517">
                  <a:extLst>
                    <a:ext uri="{9D8B030D-6E8A-4147-A177-3AD203B41FA5}">
                      <a16:colId xmlns:a16="http://schemas.microsoft.com/office/drawing/2014/main" val="2151553704"/>
                    </a:ext>
                  </a:extLst>
                </a:gridCol>
                <a:gridCol w="3284090">
                  <a:extLst>
                    <a:ext uri="{9D8B030D-6E8A-4147-A177-3AD203B41FA5}">
                      <a16:colId xmlns:a16="http://schemas.microsoft.com/office/drawing/2014/main" val="2327660877"/>
                    </a:ext>
                  </a:extLst>
                </a:gridCol>
              </a:tblGrid>
              <a:tr h="482185">
                <a:tc>
                  <a:txBody>
                    <a:bodyPr/>
                    <a:lstStyle>
                      <a:lvl1pPr marL="0" algn="l" defTabSz="914377" rtl="0" eaLnBrk="1" latinLnBrk="0" hangingPunct="1">
                        <a:defRPr sz="1900" b="1" kern="1200">
                          <a:solidFill>
                            <a:schemeClr val="lt1"/>
                          </a:solidFill>
                          <a:latin typeface="Arial"/>
                        </a:defRPr>
                      </a:lvl1pPr>
                      <a:lvl2pPr marL="457189" algn="l" defTabSz="914377" rtl="0" eaLnBrk="1" latinLnBrk="0" hangingPunct="1">
                        <a:defRPr sz="1900" b="1" kern="1200">
                          <a:solidFill>
                            <a:schemeClr val="lt1"/>
                          </a:solidFill>
                          <a:latin typeface="Arial"/>
                        </a:defRPr>
                      </a:lvl2pPr>
                      <a:lvl3pPr marL="914377" algn="l" defTabSz="914377" rtl="0" eaLnBrk="1" latinLnBrk="0" hangingPunct="1">
                        <a:defRPr sz="1900" b="1" kern="1200">
                          <a:solidFill>
                            <a:schemeClr val="lt1"/>
                          </a:solidFill>
                          <a:latin typeface="Arial"/>
                        </a:defRPr>
                      </a:lvl3pPr>
                      <a:lvl4pPr marL="1371566" algn="l" defTabSz="914377" rtl="0" eaLnBrk="1" latinLnBrk="0" hangingPunct="1">
                        <a:defRPr sz="1900" b="1" kern="1200">
                          <a:solidFill>
                            <a:schemeClr val="lt1"/>
                          </a:solidFill>
                          <a:latin typeface="Arial"/>
                        </a:defRPr>
                      </a:lvl4pPr>
                      <a:lvl5pPr marL="1828754" algn="l" defTabSz="914377" rtl="0" eaLnBrk="1" latinLnBrk="0" hangingPunct="1">
                        <a:defRPr sz="1900" b="1" kern="1200">
                          <a:solidFill>
                            <a:schemeClr val="lt1"/>
                          </a:solidFill>
                          <a:latin typeface="Arial"/>
                        </a:defRPr>
                      </a:lvl5pPr>
                      <a:lvl6pPr marL="2285943" algn="l" defTabSz="914377" rtl="0" eaLnBrk="1" latinLnBrk="0" hangingPunct="1">
                        <a:defRPr sz="1900" b="1" kern="1200">
                          <a:solidFill>
                            <a:schemeClr val="lt1"/>
                          </a:solidFill>
                          <a:latin typeface="Arial"/>
                        </a:defRPr>
                      </a:lvl6pPr>
                      <a:lvl7pPr marL="2743131" algn="l" defTabSz="914377" rtl="0" eaLnBrk="1" latinLnBrk="0" hangingPunct="1">
                        <a:defRPr sz="1900" b="1" kern="1200">
                          <a:solidFill>
                            <a:schemeClr val="lt1"/>
                          </a:solidFill>
                          <a:latin typeface="Arial"/>
                        </a:defRPr>
                      </a:lvl7pPr>
                      <a:lvl8pPr marL="3200320" algn="l" defTabSz="914377" rtl="0" eaLnBrk="1" latinLnBrk="0" hangingPunct="1">
                        <a:defRPr sz="1900" b="1" kern="1200">
                          <a:solidFill>
                            <a:schemeClr val="lt1"/>
                          </a:solidFill>
                          <a:latin typeface="Arial"/>
                        </a:defRPr>
                      </a:lvl8pPr>
                      <a:lvl9pPr marL="3657509" algn="l" defTabSz="914377" rtl="0" eaLnBrk="1" latinLnBrk="0" hangingPunct="1">
                        <a:defRPr sz="1900" b="1" kern="1200">
                          <a:solidFill>
                            <a:schemeClr val="lt1"/>
                          </a:solidFill>
                          <a:latin typeface="Arial"/>
                        </a:defRPr>
                      </a:lvl9pPr>
                    </a:lstStyle>
                    <a:p>
                      <a:r>
                        <a:rPr lang="sv-SE" sz="1600" dirty="0"/>
                        <a:t>Namn</a:t>
                      </a:r>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4F9E"/>
                    </a:solidFill>
                  </a:tcPr>
                </a:tc>
                <a:tc>
                  <a:txBody>
                    <a:bodyPr/>
                    <a:lstStyle>
                      <a:lvl1pPr marL="0" algn="l" defTabSz="914377" rtl="0" eaLnBrk="1" latinLnBrk="0" hangingPunct="1">
                        <a:defRPr sz="1900" b="1" kern="1200">
                          <a:solidFill>
                            <a:schemeClr val="lt1"/>
                          </a:solidFill>
                          <a:latin typeface="Arial"/>
                        </a:defRPr>
                      </a:lvl1pPr>
                      <a:lvl2pPr marL="457189" algn="l" defTabSz="914377" rtl="0" eaLnBrk="1" latinLnBrk="0" hangingPunct="1">
                        <a:defRPr sz="1900" b="1" kern="1200">
                          <a:solidFill>
                            <a:schemeClr val="lt1"/>
                          </a:solidFill>
                          <a:latin typeface="Arial"/>
                        </a:defRPr>
                      </a:lvl2pPr>
                      <a:lvl3pPr marL="914377" algn="l" defTabSz="914377" rtl="0" eaLnBrk="1" latinLnBrk="0" hangingPunct="1">
                        <a:defRPr sz="1900" b="1" kern="1200">
                          <a:solidFill>
                            <a:schemeClr val="lt1"/>
                          </a:solidFill>
                          <a:latin typeface="Arial"/>
                        </a:defRPr>
                      </a:lvl3pPr>
                      <a:lvl4pPr marL="1371566" algn="l" defTabSz="914377" rtl="0" eaLnBrk="1" latinLnBrk="0" hangingPunct="1">
                        <a:defRPr sz="1900" b="1" kern="1200">
                          <a:solidFill>
                            <a:schemeClr val="lt1"/>
                          </a:solidFill>
                          <a:latin typeface="Arial"/>
                        </a:defRPr>
                      </a:lvl4pPr>
                      <a:lvl5pPr marL="1828754" algn="l" defTabSz="914377" rtl="0" eaLnBrk="1" latinLnBrk="0" hangingPunct="1">
                        <a:defRPr sz="1900" b="1" kern="1200">
                          <a:solidFill>
                            <a:schemeClr val="lt1"/>
                          </a:solidFill>
                          <a:latin typeface="Arial"/>
                        </a:defRPr>
                      </a:lvl5pPr>
                      <a:lvl6pPr marL="2285943" algn="l" defTabSz="914377" rtl="0" eaLnBrk="1" latinLnBrk="0" hangingPunct="1">
                        <a:defRPr sz="1900" b="1" kern="1200">
                          <a:solidFill>
                            <a:schemeClr val="lt1"/>
                          </a:solidFill>
                          <a:latin typeface="Arial"/>
                        </a:defRPr>
                      </a:lvl6pPr>
                      <a:lvl7pPr marL="2743131" algn="l" defTabSz="914377" rtl="0" eaLnBrk="1" latinLnBrk="0" hangingPunct="1">
                        <a:defRPr sz="1900" b="1" kern="1200">
                          <a:solidFill>
                            <a:schemeClr val="lt1"/>
                          </a:solidFill>
                          <a:latin typeface="Arial"/>
                        </a:defRPr>
                      </a:lvl7pPr>
                      <a:lvl8pPr marL="3200320" algn="l" defTabSz="914377" rtl="0" eaLnBrk="1" latinLnBrk="0" hangingPunct="1">
                        <a:defRPr sz="1900" b="1" kern="1200">
                          <a:solidFill>
                            <a:schemeClr val="lt1"/>
                          </a:solidFill>
                          <a:latin typeface="Arial"/>
                        </a:defRPr>
                      </a:lvl8pPr>
                      <a:lvl9pPr marL="3657509" algn="l" defTabSz="914377" rtl="0" eaLnBrk="1" latinLnBrk="0" hangingPunct="1">
                        <a:defRPr sz="1900" b="1" kern="1200">
                          <a:solidFill>
                            <a:schemeClr val="lt1"/>
                          </a:solidFill>
                          <a:latin typeface="Arial"/>
                        </a:defRPr>
                      </a:lvl9pPr>
                    </a:lstStyle>
                    <a:p>
                      <a:r>
                        <a:rPr lang="sv-SE" sz="1600" dirty="0"/>
                        <a:t>Funktion</a:t>
                      </a:r>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4F9E"/>
                    </a:solidFill>
                  </a:tcPr>
                </a:tc>
                <a:tc>
                  <a:txBody>
                    <a:bodyPr/>
                    <a:lstStyle>
                      <a:lvl1pPr marL="0" algn="l" defTabSz="914377" rtl="0" eaLnBrk="1" latinLnBrk="0" hangingPunct="1">
                        <a:defRPr sz="1900" b="1" kern="1200">
                          <a:solidFill>
                            <a:schemeClr val="lt1"/>
                          </a:solidFill>
                          <a:latin typeface="Arial"/>
                        </a:defRPr>
                      </a:lvl1pPr>
                      <a:lvl2pPr marL="457189" algn="l" defTabSz="914377" rtl="0" eaLnBrk="1" latinLnBrk="0" hangingPunct="1">
                        <a:defRPr sz="1900" b="1" kern="1200">
                          <a:solidFill>
                            <a:schemeClr val="lt1"/>
                          </a:solidFill>
                          <a:latin typeface="Arial"/>
                        </a:defRPr>
                      </a:lvl2pPr>
                      <a:lvl3pPr marL="914377" algn="l" defTabSz="914377" rtl="0" eaLnBrk="1" latinLnBrk="0" hangingPunct="1">
                        <a:defRPr sz="1900" b="1" kern="1200">
                          <a:solidFill>
                            <a:schemeClr val="lt1"/>
                          </a:solidFill>
                          <a:latin typeface="Arial"/>
                        </a:defRPr>
                      </a:lvl3pPr>
                      <a:lvl4pPr marL="1371566" algn="l" defTabSz="914377" rtl="0" eaLnBrk="1" latinLnBrk="0" hangingPunct="1">
                        <a:defRPr sz="1900" b="1" kern="1200">
                          <a:solidFill>
                            <a:schemeClr val="lt1"/>
                          </a:solidFill>
                          <a:latin typeface="Arial"/>
                        </a:defRPr>
                      </a:lvl4pPr>
                      <a:lvl5pPr marL="1828754" algn="l" defTabSz="914377" rtl="0" eaLnBrk="1" latinLnBrk="0" hangingPunct="1">
                        <a:defRPr sz="1900" b="1" kern="1200">
                          <a:solidFill>
                            <a:schemeClr val="lt1"/>
                          </a:solidFill>
                          <a:latin typeface="Arial"/>
                        </a:defRPr>
                      </a:lvl5pPr>
                      <a:lvl6pPr marL="2285943" algn="l" defTabSz="914377" rtl="0" eaLnBrk="1" latinLnBrk="0" hangingPunct="1">
                        <a:defRPr sz="1900" b="1" kern="1200">
                          <a:solidFill>
                            <a:schemeClr val="lt1"/>
                          </a:solidFill>
                          <a:latin typeface="Arial"/>
                        </a:defRPr>
                      </a:lvl6pPr>
                      <a:lvl7pPr marL="2743131" algn="l" defTabSz="914377" rtl="0" eaLnBrk="1" latinLnBrk="0" hangingPunct="1">
                        <a:defRPr sz="1900" b="1" kern="1200">
                          <a:solidFill>
                            <a:schemeClr val="lt1"/>
                          </a:solidFill>
                          <a:latin typeface="Arial"/>
                        </a:defRPr>
                      </a:lvl7pPr>
                      <a:lvl8pPr marL="3200320" algn="l" defTabSz="914377" rtl="0" eaLnBrk="1" latinLnBrk="0" hangingPunct="1">
                        <a:defRPr sz="1900" b="1" kern="1200">
                          <a:solidFill>
                            <a:schemeClr val="lt1"/>
                          </a:solidFill>
                          <a:latin typeface="Arial"/>
                        </a:defRPr>
                      </a:lvl8pPr>
                      <a:lvl9pPr marL="3657509" algn="l" defTabSz="914377" rtl="0" eaLnBrk="1" latinLnBrk="0" hangingPunct="1">
                        <a:defRPr sz="1900" b="1" kern="1200">
                          <a:solidFill>
                            <a:schemeClr val="lt1"/>
                          </a:solidFill>
                          <a:latin typeface="Arial"/>
                        </a:defRPr>
                      </a:lvl9pPr>
                    </a:lstStyle>
                    <a:p>
                      <a:r>
                        <a:rPr lang="sv-SE" sz="1600" dirty="0"/>
                        <a:t>Lösning/kvarstående</a:t>
                      </a:r>
                      <a:r>
                        <a:rPr lang="sv-SE" sz="1600" baseline="0" dirty="0"/>
                        <a:t> system</a:t>
                      </a:r>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4F9E"/>
                    </a:solidFill>
                  </a:tcPr>
                </a:tc>
                <a:extLst>
                  <a:ext uri="{0D108BD9-81ED-4DB2-BD59-A6C34878D82A}">
                    <a16:rowId xmlns:a16="http://schemas.microsoft.com/office/drawing/2014/main" val="1856155948"/>
                  </a:ext>
                </a:extLst>
              </a:tr>
              <a:tr h="643188">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marL="0" marR="0" lvl="0" indent="0" algn="l" defTabSz="121917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600" dirty="0"/>
                        <a:t>Nova</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Åtkomst till delar av Cosmic via surfplatta</a:t>
                      </a:r>
                      <a:r>
                        <a:rPr lang="sv-SE" sz="1600" baseline="0" dirty="0"/>
                        <a:t> </a:t>
                      </a:r>
                      <a:r>
                        <a:rPr lang="sv-SE" sz="1600" dirty="0"/>
                        <a:t>(inriktningsbeslut, utredning pågår) </a:t>
                      </a:r>
                      <a:endParaRPr lang="sv-SE" sz="1600" i="1"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marL="0" marR="0" lvl="0" indent="0" algn="l" defTabSz="121917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600" dirty="0">
                        <a:highlight>
                          <a:srgbClr val="FFFF00"/>
                        </a:highligh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extLst>
                  <a:ext uri="{0D108BD9-81ED-4DB2-BD59-A6C34878D82A}">
                    <a16:rowId xmlns:a16="http://schemas.microsoft.com/office/drawing/2014/main" val="1853921522"/>
                  </a:ext>
                </a:extLst>
              </a:tr>
              <a:tr h="495914">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Cytostatika</a:t>
                      </a: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Modul</a:t>
                      </a:r>
                      <a:r>
                        <a:rPr lang="sv-SE" sz="1600" baseline="0" dirty="0"/>
                        <a:t> för beredning och administrering</a:t>
                      </a:r>
                      <a:endParaRPr lang="sv-SE" sz="1600"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err="1"/>
                        <a:t>Cytodos</a:t>
                      </a:r>
                      <a:endParaRPr lang="sv-SE" sz="1600"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extLst>
                  <a:ext uri="{0D108BD9-81ED-4DB2-BD59-A6C34878D82A}">
                    <a16:rowId xmlns:a16="http://schemas.microsoft.com/office/drawing/2014/main" val="1345573034"/>
                  </a:ext>
                </a:extLst>
              </a:tr>
              <a:tr h="400990">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lvl="0">
                        <a:buFont typeface="Arial" panose="020B0604020202020204" pitchFamily="34" charset="0"/>
                        <a:buNone/>
                      </a:pPr>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lvl="0">
                        <a:buFont typeface="Arial" panose="020B0604020202020204" pitchFamily="34" charset="0"/>
                        <a:buNone/>
                      </a:pPr>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extLst>
                  <a:ext uri="{0D108BD9-81ED-4DB2-BD59-A6C34878D82A}">
                    <a16:rowId xmlns:a16="http://schemas.microsoft.com/office/drawing/2014/main" val="2205883547"/>
                  </a:ext>
                </a:extLst>
              </a:tr>
              <a:tr h="643188">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AK-mottagning</a:t>
                      </a: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Modul</a:t>
                      </a:r>
                      <a:r>
                        <a:rPr lang="sv-SE" sz="1600" baseline="0" dirty="0"/>
                        <a:t> för vård av patienter med </a:t>
                      </a:r>
                      <a:r>
                        <a:rPr lang="sv-SE" sz="1600" baseline="0" dirty="0" err="1"/>
                        <a:t>antikoagulantia</a:t>
                      </a:r>
                      <a:r>
                        <a:rPr lang="sv-SE" sz="1600" baseline="0" dirty="0"/>
                        <a:t> behandling</a:t>
                      </a:r>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err="1"/>
                        <a:t>Journalia</a:t>
                      </a:r>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extLst>
                  <a:ext uri="{0D108BD9-81ED-4DB2-BD59-A6C34878D82A}">
                    <a16:rowId xmlns:a16="http://schemas.microsoft.com/office/drawing/2014/main" val="35526231"/>
                  </a:ext>
                </a:extLst>
              </a:tr>
              <a:tr h="914004">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lvl="0">
                        <a:buFont typeface="Arial" panose="020B0604020202020204" pitchFamily="34" charset="0"/>
                        <a:buNone/>
                      </a:pPr>
                      <a:r>
                        <a:rPr lang="sv-SE" sz="1600" dirty="0" err="1"/>
                        <a:t>Birth</a:t>
                      </a:r>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Stödjer processen</a:t>
                      </a:r>
                      <a:r>
                        <a:rPr lang="sv-SE" sz="1600" baseline="0" dirty="0"/>
                        <a:t> mödrahälsovård och förlossning</a:t>
                      </a:r>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err="1"/>
                        <a:t>Obstretix</a:t>
                      </a:r>
                      <a:endParaRPr lang="sv-SE" sz="1600"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40000"/>
                      </a:srgbClr>
                    </a:solidFill>
                  </a:tcPr>
                </a:tc>
                <a:extLst>
                  <a:ext uri="{0D108BD9-81ED-4DB2-BD59-A6C34878D82A}">
                    <a16:rowId xmlns:a16="http://schemas.microsoft.com/office/drawing/2014/main" val="1199900227"/>
                  </a:ext>
                </a:extLst>
              </a:tr>
              <a:tr h="637569">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pPr lvl="0">
                        <a:buFont typeface="Arial" panose="020B0604020202020204" pitchFamily="34" charset="0"/>
                        <a:buNone/>
                      </a:pPr>
                      <a:r>
                        <a:rPr lang="sv-SE" sz="1600" dirty="0"/>
                        <a:t>TM</a:t>
                      </a:r>
                      <a:r>
                        <a:rPr lang="sv-SE" sz="1600" baseline="0" dirty="0"/>
                        <a:t>2 – </a:t>
                      </a:r>
                      <a:r>
                        <a:rPr lang="sv-SE" sz="1600" baseline="0" dirty="0" err="1"/>
                        <a:t>Theater</a:t>
                      </a:r>
                      <a:r>
                        <a:rPr lang="sv-SE" sz="1600" baseline="0" dirty="0"/>
                        <a:t> management 2</a:t>
                      </a:r>
                      <a:endParaRPr lang="sv-SE"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a:t>Operationsplaneringsverktyg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tc>
                  <a:txBody>
                    <a:bodyPr/>
                    <a:lstStyle>
                      <a:lvl1pPr marL="0" algn="l" defTabSz="914377" rtl="0" eaLnBrk="1" latinLnBrk="0" hangingPunct="1">
                        <a:defRPr sz="1900" kern="1200">
                          <a:solidFill>
                            <a:schemeClr val="dk1"/>
                          </a:solidFill>
                          <a:latin typeface="Arial"/>
                        </a:defRPr>
                      </a:lvl1pPr>
                      <a:lvl2pPr marL="457189" algn="l" defTabSz="914377" rtl="0" eaLnBrk="1" latinLnBrk="0" hangingPunct="1">
                        <a:defRPr sz="1900" kern="1200">
                          <a:solidFill>
                            <a:schemeClr val="dk1"/>
                          </a:solidFill>
                          <a:latin typeface="Arial"/>
                        </a:defRPr>
                      </a:lvl2pPr>
                      <a:lvl3pPr marL="914377" algn="l" defTabSz="914377" rtl="0" eaLnBrk="1" latinLnBrk="0" hangingPunct="1">
                        <a:defRPr sz="1900" kern="1200">
                          <a:solidFill>
                            <a:schemeClr val="dk1"/>
                          </a:solidFill>
                          <a:latin typeface="Arial"/>
                        </a:defRPr>
                      </a:lvl3pPr>
                      <a:lvl4pPr marL="1371566" algn="l" defTabSz="914377" rtl="0" eaLnBrk="1" latinLnBrk="0" hangingPunct="1">
                        <a:defRPr sz="1900" kern="1200">
                          <a:solidFill>
                            <a:schemeClr val="dk1"/>
                          </a:solidFill>
                          <a:latin typeface="Arial"/>
                        </a:defRPr>
                      </a:lvl4pPr>
                      <a:lvl5pPr marL="1828754" algn="l" defTabSz="914377" rtl="0" eaLnBrk="1" latinLnBrk="0" hangingPunct="1">
                        <a:defRPr sz="1900" kern="1200">
                          <a:solidFill>
                            <a:schemeClr val="dk1"/>
                          </a:solidFill>
                          <a:latin typeface="Arial"/>
                        </a:defRPr>
                      </a:lvl5pPr>
                      <a:lvl6pPr marL="2285943" algn="l" defTabSz="914377" rtl="0" eaLnBrk="1" latinLnBrk="0" hangingPunct="1">
                        <a:defRPr sz="1900" kern="1200">
                          <a:solidFill>
                            <a:schemeClr val="dk1"/>
                          </a:solidFill>
                          <a:latin typeface="Arial"/>
                        </a:defRPr>
                      </a:lvl6pPr>
                      <a:lvl7pPr marL="2743131" algn="l" defTabSz="914377" rtl="0" eaLnBrk="1" latinLnBrk="0" hangingPunct="1">
                        <a:defRPr sz="1900" kern="1200">
                          <a:solidFill>
                            <a:schemeClr val="dk1"/>
                          </a:solidFill>
                          <a:latin typeface="Arial"/>
                        </a:defRPr>
                      </a:lvl7pPr>
                      <a:lvl8pPr marL="3200320" algn="l" defTabSz="914377" rtl="0" eaLnBrk="1" latinLnBrk="0" hangingPunct="1">
                        <a:defRPr sz="1900" kern="1200">
                          <a:solidFill>
                            <a:schemeClr val="dk1"/>
                          </a:solidFill>
                          <a:latin typeface="Arial"/>
                        </a:defRPr>
                      </a:lvl8pPr>
                      <a:lvl9pPr marL="3657509" algn="l" defTabSz="914377" rtl="0" eaLnBrk="1" latinLnBrk="0" hangingPunct="1">
                        <a:defRPr sz="1900" kern="1200">
                          <a:solidFill>
                            <a:schemeClr val="dk1"/>
                          </a:solidFill>
                          <a:latin typeface="Arial"/>
                        </a:defRPr>
                      </a:lvl9pPr>
                    </a:lstStyle>
                    <a:p>
                      <a:r>
                        <a:rPr lang="sv-SE" sz="1600" dirty="0" err="1"/>
                        <a:t>Provisio</a:t>
                      </a:r>
                      <a:endParaRPr lang="sv-SE" sz="1600"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4F9E">
                        <a:tint val="20000"/>
                      </a:srgbClr>
                    </a:solidFill>
                  </a:tcPr>
                </a:tc>
                <a:extLst>
                  <a:ext uri="{0D108BD9-81ED-4DB2-BD59-A6C34878D82A}">
                    <a16:rowId xmlns:a16="http://schemas.microsoft.com/office/drawing/2014/main" val="4157364695"/>
                  </a:ext>
                </a:extLst>
              </a:tr>
            </a:tbl>
          </a:graphicData>
        </a:graphic>
      </p:graphicFrame>
    </p:spTree>
    <p:extLst>
      <p:ext uri="{BB962C8B-B14F-4D97-AF65-F5344CB8AC3E}">
        <p14:creationId xmlns:p14="http://schemas.microsoft.com/office/powerpoint/2010/main" val="3841569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med rundade hörn 9">
            <a:extLst>
              <a:ext uri="{FF2B5EF4-FFF2-40B4-BE49-F238E27FC236}">
                <a16:creationId xmlns:a16="http://schemas.microsoft.com/office/drawing/2014/main" id="{EA0D0FB3-CC48-16F2-2CA1-C86D717E1A2E}"/>
              </a:ext>
            </a:extLst>
          </p:cNvPr>
          <p:cNvSpPr/>
          <p:nvPr/>
        </p:nvSpPr>
        <p:spPr>
          <a:xfrm>
            <a:off x="8719446" y="746706"/>
            <a:ext cx="2986727" cy="5545441"/>
          </a:xfrm>
          <a:prstGeom prst="roundRect">
            <a:avLst/>
          </a:prstGeom>
          <a:solidFill>
            <a:srgbClr val="C5DC89"/>
          </a:solidFill>
          <a:ln w="25400" cap="flat" cmpd="sng" algn="ctr">
            <a:noFill/>
            <a:prstDash val="solid"/>
          </a:ln>
          <a:effectLst>
            <a:outerShdw blurRad="50800" dist="38100" algn="l" rotWithShape="0">
              <a:prstClr val="black">
                <a:alpha val="40000"/>
              </a:prstClr>
            </a:outerShdw>
          </a:effectLst>
        </p:spPr>
        <p:txBody>
          <a:bodyPr lIns="180000" tIns="144000" rIns="36000" bIns="36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dirty="0">
              <a:ln w="0"/>
              <a:solidFill>
                <a:prstClr val="black"/>
              </a:solidFill>
              <a:effectLst/>
              <a:uLnTx/>
              <a:uFillTx/>
              <a:latin typeface="Arial"/>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sv-SE" sz="2000" b="1" i="0" u="none" strike="noStrike" kern="0" cap="none" spc="0" normalizeH="0" baseline="0" noProof="0" dirty="0">
                <a:ln w="0"/>
                <a:solidFill>
                  <a:prstClr val="black"/>
                </a:solidFill>
                <a:effectLst/>
                <a:uLnTx/>
                <a:uFillTx/>
                <a:latin typeface="Arial"/>
                <a:ea typeface="+mn-ea"/>
                <a:cs typeface="+mn-cs"/>
              </a:rPr>
              <a:t>Ex på prioriterade uthopp</a:t>
            </a:r>
            <a:endParaRPr kumimoji="0" lang="sv-SE" sz="1800" b="0" i="0" u="none" strike="noStrike" kern="0" cap="none" spc="0" normalizeH="0" baseline="0" noProof="0" dirty="0">
              <a:ln w="0"/>
              <a:solidFill>
                <a:prstClr val="black"/>
              </a:solidFill>
              <a:effectLst/>
              <a:uLnTx/>
              <a:uFillTx/>
              <a:latin typeface="Arial"/>
              <a:ea typeface="+mn-ea"/>
              <a:cs typeface="+mn-cs"/>
            </a:endParaRPr>
          </a:p>
          <a:p>
            <a:pPr marL="0" marR="0" lvl="0" indent="0" defTabSz="914400" eaLnBrk="1" fontAlgn="auto" latinLnBrk="0" hangingPunct="1">
              <a:lnSpc>
                <a:spcPct val="100000"/>
              </a:lnSpc>
              <a:spcBef>
                <a:spcPts val="600"/>
              </a:spcBef>
              <a:spcAft>
                <a:spcPts val="0"/>
              </a:spcAft>
              <a:buClrTx/>
              <a:buSzTx/>
              <a:buFontTx/>
              <a:buNone/>
              <a:tabLst/>
              <a:defRPr/>
            </a:pPr>
            <a:r>
              <a:rPr lang="sv-SE" sz="1800" kern="0" dirty="0">
                <a:ln w="0"/>
                <a:solidFill>
                  <a:prstClr val="black"/>
                </a:solidFill>
                <a:latin typeface="Arial"/>
              </a:rPr>
              <a:t>Befolkningsregistret</a:t>
            </a:r>
            <a:endParaRPr kumimoji="0" lang="sv-SE" sz="1800" b="0" i="0" u="none" strike="noStrike" kern="0" cap="none" spc="0" normalizeH="0" baseline="0" noProof="0" dirty="0">
              <a:ln w="0"/>
              <a:solidFill>
                <a:prstClr val="black"/>
              </a:solidFill>
              <a:effectLst/>
              <a:uLnTx/>
              <a:uFillTx/>
              <a:latin typeface="Arial"/>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sv-SE" sz="1800" b="0" i="0" u="none" strike="noStrike" kern="0" cap="none" spc="0" normalizeH="0" baseline="0" noProof="0" dirty="0" err="1">
                <a:ln w="0"/>
                <a:solidFill>
                  <a:prstClr val="black"/>
                </a:solidFill>
                <a:effectLst/>
                <a:uLnTx/>
                <a:uFillTx/>
                <a:latin typeface="Arial"/>
                <a:ea typeface="+mn-ea"/>
                <a:cs typeface="+mn-cs"/>
              </a:rPr>
              <a:t>Cardio</a:t>
            </a:r>
            <a:r>
              <a:rPr lang="sv-SE" sz="1800" kern="0" dirty="0" err="1">
                <a:ln w="0"/>
                <a:solidFill>
                  <a:prstClr val="black"/>
                </a:solidFill>
                <a:latin typeface="Arial"/>
              </a:rPr>
              <a:t>Perfect</a:t>
            </a:r>
            <a:endParaRPr kumimoji="0" lang="sv-SE" sz="1800" b="0" i="0" u="none" strike="noStrike" kern="0" cap="none" spc="0" normalizeH="0" baseline="0" noProof="0" dirty="0">
              <a:ln w="0"/>
              <a:solidFill>
                <a:prstClr val="black"/>
              </a:solidFill>
              <a:effectLst/>
              <a:uLnTx/>
              <a:uFillTx/>
              <a:latin typeface="Arial"/>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sv-SE" sz="1800" b="0" i="0" u="none" strike="noStrike" kern="0" cap="none" spc="0" normalizeH="0" baseline="0" noProof="0" dirty="0">
                <a:ln w="0"/>
                <a:solidFill>
                  <a:prstClr val="black"/>
                </a:solidFill>
                <a:effectLst/>
                <a:uLnTx/>
                <a:uFillTx/>
                <a:latin typeface="Arial"/>
                <a:ea typeface="+mn-ea"/>
                <a:cs typeface="+mn-cs"/>
              </a:rPr>
              <a:t>Förskrivningskollen </a:t>
            </a:r>
          </a:p>
          <a:p>
            <a:pPr marL="0" marR="0" lvl="0" indent="0" defTabSz="914400" eaLnBrk="1" fontAlgn="auto" latinLnBrk="0" hangingPunct="1">
              <a:lnSpc>
                <a:spcPct val="100000"/>
              </a:lnSpc>
              <a:spcBef>
                <a:spcPts val="0"/>
              </a:spcBef>
              <a:spcAft>
                <a:spcPts val="0"/>
              </a:spcAft>
              <a:buClrTx/>
              <a:buSzTx/>
              <a:buFontTx/>
              <a:buNone/>
              <a:tabLst/>
              <a:defRPr/>
            </a:pPr>
            <a:r>
              <a:rPr kumimoji="0" lang="sv-SE" sz="1800" b="0" i="0" u="none" strike="noStrike" kern="0" cap="none" spc="0" normalizeH="0" baseline="0" noProof="0" dirty="0" err="1">
                <a:ln w="0"/>
                <a:solidFill>
                  <a:prstClr val="black"/>
                </a:solidFill>
                <a:effectLst/>
                <a:uLnTx/>
                <a:uFillTx/>
                <a:latin typeface="Arial"/>
                <a:ea typeface="+mn-ea"/>
                <a:cs typeface="+mn-cs"/>
              </a:rPr>
              <a:t>Journalia</a:t>
            </a:r>
            <a:r>
              <a:rPr kumimoji="0" lang="sv-SE" sz="1800" b="0" i="0" u="none" strike="noStrike" kern="0" cap="none" spc="0" normalizeH="0" baseline="0" noProof="0" dirty="0">
                <a:ln w="0"/>
                <a:solidFill>
                  <a:prstClr val="black"/>
                </a:solidFill>
                <a:effectLst/>
                <a:uLnTx/>
                <a:uFillTx/>
                <a:latin typeface="Arial"/>
                <a:ea typeface="+mn-ea"/>
                <a:cs typeface="+mn-cs"/>
              </a:rPr>
              <a:t> - AK</a:t>
            </a:r>
          </a:p>
          <a:p>
            <a:pPr marL="0" marR="0" lvl="0" indent="0" defTabSz="914400" eaLnBrk="1" fontAlgn="auto" latinLnBrk="0" hangingPunct="1">
              <a:lnSpc>
                <a:spcPct val="100000"/>
              </a:lnSpc>
              <a:spcBef>
                <a:spcPts val="0"/>
              </a:spcBef>
              <a:spcAft>
                <a:spcPts val="0"/>
              </a:spcAft>
              <a:buClrTx/>
              <a:buSzTx/>
              <a:buFontTx/>
              <a:buNone/>
              <a:tabLst/>
              <a:defRPr/>
            </a:pPr>
            <a:r>
              <a:rPr kumimoji="0" lang="sv-SE" sz="1800" b="0" i="0" u="none" strike="noStrike" kern="0" cap="none" spc="0" normalizeH="0" baseline="0" noProof="0" dirty="0" err="1">
                <a:ln w="0"/>
                <a:solidFill>
                  <a:prstClr val="black"/>
                </a:solidFill>
                <a:effectLst/>
                <a:uLnTx/>
                <a:uFillTx/>
                <a:latin typeface="Arial"/>
                <a:ea typeface="+mn-ea"/>
                <a:cs typeface="+mn-cs"/>
              </a:rPr>
              <a:t>Physiotools</a:t>
            </a:r>
            <a:endParaRPr kumimoji="0" lang="sv-SE" sz="1800" b="0" i="0" u="none" strike="noStrike" kern="0" cap="none" spc="0" normalizeH="0" baseline="0" noProof="0" dirty="0">
              <a:ln w="0"/>
              <a:solidFill>
                <a:prstClr val="black"/>
              </a:solidFill>
              <a:effectLst/>
              <a:uLnTx/>
              <a:uFillTx/>
              <a:latin typeface="Arial"/>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sv-SE" sz="1800" b="0" i="0" u="none" strike="noStrike" kern="0" cap="none" spc="0" normalizeH="0" baseline="0" noProof="0" dirty="0">
                <a:ln w="0"/>
                <a:solidFill>
                  <a:prstClr val="black"/>
                </a:solidFill>
                <a:effectLst/>
                <a:uLnTx/>
                <a:uFillTx/>
                <a:latin typeface="Arial"/>
                <a:ea typeface="+mn-ea"/>
                <a:cs typeface="+mn-cs"/>
              </a:rPr>
              <a:t>Biverkningsrapportering</a:t>
            </a:r>
          </a:p>
          <a:p>
            <a:pPr marL="0" marR="0" lvl="0" indent="0" defTabSz="914400" eaLnBrk="1" fontAlgn="auto" latinLnBrk="0" hangingPunct="1">
              <a:lnSpc>
                <a:spcPct val="100000"/>
              </a:lnSpc>
              <a:spcBef>
                <a:spcPts val="0"/>
              </a:spcBef>
              <a:spcAft>
                <a:spcPts val="0"/>
              </a:spcAft>
              <a:buClrTx/>
              <a:buSzTx/>
              <a:buFontTx/>
              <a:buNone/>
              <a:tabLst/>
              <a:defRPr/>
            </a:pPr>
            <a:r>
              <a:rPr kumimoji="0" lang="sv-SE" sz="1800" b="0" i="0" u="none" strike="noStrike" kern="0" cap="none" spc="0" normalizeH="0" baseline="0" noProof="0" dirty="0" err="1">
                <a:ln w="0"/>
                <a:solidFill>
                  <a:prstClr val="black"/>
                </a:solidFill>
                <a:effectLst/>
                <a:uLnTx/>
                <a:uFillTx/>
                <a:latin typeface="Arial"/>
                <a:ea typeface="+mn-ea"/>
                <a:cs typeface="+mn-cs"/>
              </a:rPr>
              <a:t>Cytobase</a:t>
            </a:r>
            <a:endParaRPr kumimoji="0" lang="sv-SE" sz="1800" b="0" i="0" u="none" strike="noStrike" kern="0" cap="none" spc="0" normalizeH="0" baseline="0" noProof="0" dirty="0">
              <a:ln w="0"/>
              <a:solidFill>
                <a:prstClr val="black"/>
              </a:solidFill>
              <a:effectLst/>
              <a:uLnTx/>
              <a:uFillTx/>
              <a:latin typeface="Arial"/>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sv-SE" sz="1800" b="0" i="0" u="none" strike="noStrike" kern="0" cap="none" spc="0" normalizeH="0" baseline="0" noProof="0" dirty="0" err="1">
                <a:ln w="0"/>
                <a:solidFill>
                  <a:prstClr val="black"/>
                </a:solidFill>
                <a:effectLst/>
                <a:uLnTx/>
                <a:uFillTx/>
                <a:latin typeface="Arial"/>
                <a:ea typeface="+mn-ea"/>
                <a:cs typeface="+mn-cs"/>
              </a:rPr>
              <a:t>WebSesam</a:t>
            </a:r>
            <a:endParaRPr kumimoji="0" lang="sv-SE" sz="1800" b="0" i="0" u="none" strike="noStrike" kern="0" cap="none" spc="0" normalizeH="0" baseline="0" noProof="0" dirty="0">
              <a:ln w="0"/>
              <a:solidFill>
                <a:prstClr val="black"/>
              </a:solidFill>
              <a:effectLst/>
              <a:uLnTx/>
              <a:uFillTx/>
              <a:latin typeface="Arial"/>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sv-SE" sz="1800" b="0" i="0" u="none" strike="noStrike" kern="0" cap="none" spc="0" normalizeH="0" baseline="0" noProof="0" dirty="0">
                <a:ln w="0"/>
                <a:solidFill>
                  <a:prstClr val="black"/>
                </a:solidFill>
                <a:effectLst/>
                <a:uLnTx/>
                <a:uFillTx/>
                <a:latin typeface="Arial"/>
                <a:ea typeface="+mn-ea"/>
                <a:cs typeface="+mn-cs"/>
              </a:rPr>
              <a:t>Sjukskrivning</a:t>
            </a:r>
          </a:p>
          <a:p>
            <a:pPr marL="0" marR="0" lvl="0" indent="0" defTabSz="914400" eaLnBrk="1" fontAlgn="auto" latinLnBrk="0" hangingPunct="1">
              <a:lnSpc>
                <a:spcPct val="100000"/>
              </a:lnSpc>
              <a:spcBef>
                <a:spcPts val="0"/>
              </a:spcBef>
              <a:spcAft>
                <a:spcPts val="0"/>
              </a:spcAft>
              <a:buClrTx/>
              <a:buSzTx/>
              <a:buFontTx/>
              <a:buNone/>
              <a:tabLst/>
              <a:defRPr/>
            </a:pPr>
            <a:r>
              <a:rPr kumimoji="0" lang="sv-SE" sz="1800" b="0" i="0" u="none" strike="noStrike" kern="0" cap="none" spc="0" normalizeH="0" baseline="0" noProof="0" dirty="0" err="1">
                <a:ln w="0"/>
                <a:solidFill>
                  <a:prstClr val="black"/>
                </a:solidFill>
                <a:effectLst/>
                <a:uLnTx/>
                <a:uFillTx/>
                <a:latin typeface="Arial"/>
                <a:ea typeface="+mn-ea"/>
                <a:cs typeface="+mn-cs"/>
              </a:rPr>
              <a:t>SmiNet</a:t>
            </a:r>
            <a:endParaRPr kumimoji="0" lang="sv-SE" sz="1800" b="0" i="0" u="none" strike="noStrike" kern="0" cap="none" spc="0" normalizeH="0" baseline="0" noProof="0" dirty="0">
              <a:ln w="0"/>
              <a:solidFill>
                <a:prstClr val="black"/>
              </a:solidFill>
              <a:effectLst/>
              <a:uLnTx/>
              <a:uFillTx/>
              <a:latin typeface="Arial"/>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sv-SE" sz="1800" b="0" i="0" u="none" strike="noStrike" kern="0" cap="none" spc="0" normalizeH="0" baseline="0" noProof="0" dirty="0">
                <a:ln w="0"/>
                <a:solidFill>
                  <a:prstClr val="black"/>
                </a:solidFill>
                <a:effectLst/>
                <a:uLnTx/>
                <a:uFillTx/>
                <a:latin typeface="Arial"/>
                <a:ea typeface="+mn-ea"/>
                <a:cs typeface="+mn-cs"/>
              </a:rPr>
              <a:t>NPÖ</a:t>
            </a:r>
          </a:p>
          <a:p>
            <a:pPr marL="0" marR="0" lvl="0" indent="0" defTabSz="914400" eaLnBrk="1" fontAlgn="auto" latinLnBrk="0" hangingPunct="1">
              <a:lnSpc>
                <a:spcPct val="100000"/>
              </a:lnSpc>
              <a:spcBef>
                <a:spcPts val="0"/>
              </a:spcBef>
              <a:spcAft>
                <a:spcPts val="0"/>
              </a:spcAft>
              <a:buClrTx/>
              <a:buSzTx/>
              <a:buFontTx/>
              <a:buNone/>
              <a:tabLst/>
              <a:defRPr/>
            </a:pPr>
            <a:r>
              <a:rPr kumimoji="0" lang="sv-SE" sz="1800" b="0" i="0" u="none" strike="noStrike" kern="0" cap="none" spc="0" normalizeH="0" baseline="0" noProof="0" dirty="0">
                <a:ln w="0"/>
                <a:solidFill>
                  <a:prstClr val="black"/>
                </a:solidFill>
                <a:effectLst/>
                <a:uLnTx/>
                <a:uFillTx/>
                <a:latin typeface="Arial"/>
                <a:ea typeface="+mn-ea"/>
                <a:cs typeface="+mn-cs"/>
              </a:rPr>
              <a:t>NKK</a:t>
            </a:r>
          </a:p>
          <a:p>
            <a:pPr marL="0" marR="0" lvl="0" indent="0" defTabSz="914400" eaLnBrk="1" fontAlgn="auto" latinLnBrk="0" hangingPunct="1">
              <a:lnSpc>
                <a:spcPct val="100000"/>
              </a:lnSpc>
              <a:spcBef>
                <a:spcPts val="0"/>
              </a:spcBef>
              <a:spcAft>
                <a:spcPts val="0"/>
              </a:spcAft>
              <a:buClrTx/>
              <a:buSzTx/>
              <a:buFontTx/>
              <a:buNone/>
              <a:tabLst/>
              <a:defRPr/>
            </a:pPr>
            <a:r>
              <a:rPr kumimoji="0" lang="sv-SE" sz="1800" b="0" i="0" u="none" strike="noStrike" kern="0" cap="none" spc="0" normalizeH="0" baseline="0" noProof="0" dirty="0">
                <a:ln w="0"/>
                <a:solidFill>
                  <a:prstClr val="black"/>
                </a:solidFill>
                <a:effectLst/>
                <a:uLnTx/>
                <a:uFillTx/>
                <a:latin typeface="Arial"/>
                <a:ea typeface="+mn-ea"/>
                <a:cs typeface="+mn-cs"/>
              </a:rPr>
              <a:t>Senior Alert</a:t>
            </a:r>
          </a:p>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dirty="0">
              <a:ln w="0"/>
              <a:solidFill>
                <a:prstClr val="black"/>
              </a:solidFill>
              <a:effectLst/>
              <a:uLnTx/>
              <a:uFillTx/>
              <a:latin typeface="Arial"/>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dirty="0">
              <a:ln w="0"/>
              <a:solidFill>
                <a:prstClr val="black"/>
              </a:solidFill>
              <a:effectLst/>
              <a:uLnTx/>
              <a:uFillTx/>
              <a:latin typeface="Arial"/>
              <a:ea typeface="+mn-ea"/>
              <a:cs typeface="+mn-cs"/>
            </a:endParaRPr>
          </a:p>
        </p:txBody>
      </p:sp>
      <p:grpSp>
        <p:nvGrpSpPr>
          <p:cNvPr id="8" name="Grupp 7">
            <a:extLst>
              <a:ext uri="{FF2B5EF4-FFF2-40B4-BE49-F238E27FC236}">
                <a16:creationId xmlns:a16="http://schemas.microsoft.com/office/drawing/2014/main" id="{2FB37C16-5F69-E1A7-59BB-BAA59ABF94DD}"/>
              </a:ext>
            </a:extLst>
          </p:cNvPr>
          <p:cNvGrpSpPr/>
          <p:nvPr/>
        </p:nvGrpSpPr>
        <p:grpSpPr>
          <a:xfrm>
            <a:off x="3164805" y="1972708"/>
            <a:ext cx="3120000" cy="3120000"/>
            <a:chOff x="9132881" y="2755391"/>
            <a:chExt cx="1745981" cy="1745981"/>
          </a:xfrm>
          <a:effectLst>
            <a:outerShdw blurRad="63500" dist="63500" dir="2700000" algn="tl" rotWithShape="0">
              <a:prstClr val="black">
                <a:alpha val="40000"/>
              </a:prstClr>
            </a:outerShdw>
          </a:effectLst>
        </p:grpSpPr>
        <p:sp>
          <p:nvSpPr>
            <p:cNvPr id="9" name="Ellips 8">
              <a:extLst>
                <a:ext uri="{FF2B5EF4-FFF2-40B4-BE49-F238E27FC236}">
                  <a16:creationId xmlns:a16="http://schemas.microsoft.com/office/drawing/2014/main" id="{70386BB0-8ED4-B594-4428-888808517A58}"/>
                </a:ext>
              </a:extLst>
            </p:cNvPr>
            <p:cNvSpPr/>
            <p:nvPr/>
          </p:nvSpPr>
          <p:spPr>
            <a:xfrm>
              <a:off x="9132881" y="2755391"/>
              <a:ext cx="1745981" cy="1745981"/>
            </a:xfrm>
            <a:prstGeom prst="ellipse">
              <a:avLst/>
            </a:prstGeom>
            <a:solidFill>
              <a:srgbClr val="9FC53A">
                <a:hueOff val="8015773"/>
                <a:satOff val="45490"/>
                <a:lumOff val="-19020"/>
                <a:alphaOff val="0"/>
              </a:srgbClr>
            </a:solidFill>
            <a:ln w="25400" cap="flat" cmpd="sng" algn="ctr">
              <a:noFill/>
              <a:prstDash val="solid"/>
            </a:ln>
            <a:effectLst/>
          </p:spPr>
          <p:txBody>
            <a:bodyPr/>
            <a:lstStyle/>
            <a:p>
              <a:endParaRPr lang="sv-SE"/>
            </a:p>
          </p:txBody>
        </p:sp>
        <p:sp>
          <p:nvSpPr>
            <p:cNvPr id="10" name="Ellips 4">
              <a:extLst>
                <a:ext uri="{FF2B5EF4-FFF2-40B4-BE49-F238E27FC236}">
                  <a16:creationId xmlns:a16="http://schemas.microsoft.com/office/drawing/2014/main" id="{160BB751-FC01-198E-CAC2-A8E30DA9DED4}"/>
                </a:ext>
              </a:extLst>
            </p:cNvPr>
            <p:cNvSpPr txBox="1"/>
            <p:nvPr/>
          </p:nvSpPr>
          <p:spPr>
            <a:xfrm>
              <a:off x="9388574" y="3014918"/>
              <a:ext cx="1234595" cy="1234595"/>
            </a:xfrm>
            <a:prstGeom prst="rect">
              <a:avLst/>
            </a:prstGeom>
            <a:noFill/>
            <a:ln>
              <a:noFill/>
            </a:ln>
            <a:effectLst/>
          </p:spPr>
          <p:txBody>
            <a:bodyPr spcFirstLastPara="0" vert="horz" wrap="square" lIns="25400" tIns="25400" rIns="25400" bIns="25400" numCol="1" spcCol="1270" anchor="ctr" anchorCtr="0">
              <a:noAutofit/>
            </a:bodyPr>
            <a:lstStyle/>
            <a:p>
              <a:pPr marL="0" marR="0" lvl="0" indent="0" algn="ctr" defTabSz="888978" eaLnBrk="1" fontAlgn="auto" latinLnBrk="0" hangingPunct="1">
                <a:lnSpc>
                  <a:spcPct val="90000"/>
                </a:lnSpc>
                <a:spcBef>
                  <a:spcPct val="0"/>
                </a:spcBef>
                <a:spcAft>
                  <a:spcPct val="35000"/>
                </a:spcAft>
                <a:buClrTx/>
                <a:buSzTx/>
                <a:buFontTx/>
                <a:buNone/>
                <a:tabLst/>
                <a:defRPr/>
              </a:pPr>
              <a:r>
                <a:rPr kumimoji="0" lang="sv-SE" sz="2800" b="0" i="0" u="none" strike="noStrike" kern="0" cap="none" spc="0" normalizeH="0" baseline="0" noProof="0" dirty="0">
                  <a:ln>
                    <a:noFill/>
                  </a:ln>
                  <a:solidFill>
                    <a:prstClr val="white"/>
                  </a:solidFill>
                  <a:effectLst/>
                  <a:uLnTx/>
                  <a:uFillTx/>
                  <a:latin typeface="Arial"/>
                  <a:ea typeface="+mn-ea"/>
                  <a:cs typeface="+mn-cs"/>
                </a:rPr>
                <a:t>COSMIC</a:t>
              </a:r>
            </a:p>
            <a:p>
              <a:pPr marL="0" marR="0" lvl="0" indent="0" algn="ctr" defTabSz="888978" eaLnBrk="1" fontAlgn="auto" latinLnBrk="0" hangingPunct="1">
                <a:lnSpc>
                  <a:spcPct val="90000"/>
                </a:lnSpc>
                <a:spcBef>
                  <a:spcPct val="0"/>
                </a:spcBef>
                <a:spcAft>
                  <a:spcPct val="35000"/>
                </a:spcAft>
                <a:buClrTx/>
                <a:buSzTx/>
                <a:buFontTx/>
                <a:buNone/>
                <a:tabLst/>
                <a:defRPr/>
              </a:pPr>
              <a:r>
                <a:rPr kumimoji="0" lang="sv-SE" sz="2400" b="0" i="0" u="none" strike="noStrike" kern="0" cap="none" spc="0" normalizeH="0" baseline="0" noProof="0" dirty="0">
                  <a:ln>
                    <a:noFill/>
                  </a:ln>
                  <a:solidFill>
                    <a:prstClr val="white"/>
                  </a:solidFill>
                  <a:effectLst/>
                  <a:uLnTx/>
                  <a:uFillTx/>
                  <a:latin typeface="Arial"/>
                  <a:ea typeface="+mn-ea"/>
                  <a:cs typeface="+mn-cs"/>
                </a:rPr>
                <a:t>- koppling till andra funktioner</a:t>
              </a:r>
              <a:endParaRPr kumimoji="0" lang="sv-SE" sz="2000" b="0" i="0" u="none" strike="noStrike" kern="0" cap="none" spc="0" normalizeH="0" baseline="0" noProof="0" dirty="0">
                <a:ln>
                  <a:noFill/>
                </a:ln>
                <a:solidFill>
                  <a:prstClr val="white"/>
                </a:solidFill>
                <a:effectLst/>
                <a:uLnTx/>
                <a:uFillTx/>
                <a:latin typeface="Arial"/>
                <a:ea typeface="+mn-ea"/>
                <a:cs typeface="+mn-cs"/>
              </a:endParaRPr>
            </a:p>
          </p:txBody>
        </p:sp>
      </p:grpSp>
      <p:grpSp>
        <p:nvGrpSpPr>
          <p:cNvPr id="11" name="Grupp 10">
            <a:extLst>
              <a:ext uri="{FF2B5EF4-FFF2-40B4-BE49-F238E27FC236}">
                <a16:creationId xmlns:a16="http://schemas.microsoft.com/office/drawing/2014/main" id="{6DF33EEE-0F4A-BE4C-0334-8C9E855084B6}"/>
              </a:ext>
            </a:extLst>
          </p:cNvPr>
          <p:cNvGrpSpPr/>
          <p:nvPr/>
        </p:nvGrpSpPr>
        <p:grpSpPr>
          <a:xfrm>
            <a:off x="1518321" y="3643632"/>
            <a:ext cx="1594845" cy="1440000"/>
            <a:chOff x="3095066" y="370040"/>
            <a:chExt cx="1196134" cy="1080000"/>
          </a:xfrm>
          <a:solidFill>
            <a:srgbClr val="C5DC89"/>
          </a:solidFill>
          <a:effectLst>
            <a:outerShdw blurRad="63500" dist="63500" dir="2700000" algn="tl" rotWithShape="0">
              <a:prstClr val="black">
                <a:alpha val="40000"/>
              </a:prstClr>
            </a:outerShdw>
          </a:effectLst>
        </p:grpSpPr>
        <p:sp>
          <p:nvSpPr>
            <p:cNvPr id="12" name="Ellips 11">
              <a:extLst>
                <a:ext uri="{FF2B5EF4-FFF2-40B4-BE49-F238E27FC236}">
                  <a16:creationId xmlns:a16="http://schemas.microsoft.com/office/drawing/2014/main" id="{EA57ADE6-86EF-3401-28CC-4DF3E2E6762A}"/>
                </a:ext>
              </a:extLst>
            </p:cNvPr>
            <p:cNvSpPr/>
            <p:nvPr/>
          </p:nvSpPr>
          <p:spPr>
            <a:xfrm>
              <a:off x="3153133" y="370040"/>
              <a:ext cx="1080000" cy="1080000"/>
            </a:xfrm>
            <a:prstGeom prst="ellipse">
              <a:avLst/>
            </a:prstGeom>
            <a:grpFill/>
            <a:ln w="25400" cap="flat" cmpd="sng" algn="ctr">
              <a:noFill/>
              <a:prstDash val="solid"/>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sv-SE" sz="1700" b="1" i="0" u="none" strike="noStrike" kern="0" cap="none" spc="0" normalizeH="0" baseline="0" noProof="0" dirty="0">
                <a:ln>
                  <a:noFill/>
                </a:ln>
                <a:solidFill>
                  <a:sysClr val="windowText" lastClr="000000"/>
                </a:solidFill>
                <a:effectLst/>
                <a:uLnTx/>
                <a:uFillTx/>
                <a:latin typeface="Arial"/>
                <a:ea typeface="+mn-ea"/>
                <a:cs typeface="+mn-cs"/>
              </a:endParaRPr>
            </a:p>
          </p:txBody>
        </p:sp>
        <p:sp>
          <p:nvSpPr>
            <p:cNvPr id="13" name="textruta 12">
              <a:extLst>
                <a:ext uri="{FF2B5EF4-FFF2-40B4-BE49-F238E27FC236}">
                  <a16:creationId xmlns:a16="http://schemas.microsoft.com/office/drawing/2014/main" id="{CC7EE19F-4814-289E-200F-6B7AA5BFE02C}"/>
                </a:ext>
              </a:extLst>
            </p:cNvPr>
            <p:cNvSpPr txBox="1"/>
            <p:nvPr/>
          </p:nvSpPr>
          <p:spPr>
            <a:xfrm>
              <a:off x="3095066" y="690394"/>
              <a:ext cx="1196134" cy="461665"/>
            </a:xfrm>
            <a:prstGeom prst="rect">
              <a:avLst/>
            </a:prstGeom>
            <a:noFill/>
            <a:ln>
              <a:noFill/>
            </a:ln>
          </p:spPr>
          <p:txBody>
            <a:bodyPr wrap="square" rtlCol="0">
              <a:spAutoFit/>
            </a:bodyPr>
            <a:lstStyle/>
            <a:p>
              <a:pPr marL="0" marR="0" lvl="0" indent="0" algn="ctr" defTabSz="1219170" eaLnBrk="1" fontAlgn="auto" latinLnBrk="0" hangingPunct="1">
                <a:lnSpc>
                  <a:spcPct val="100000"/>
                </a:lnSpc>
                <a:spcBef>
                  <a:spcPts val="0"/>
                </a:spcBef>
                <a:spcAft>
                  <a:spcPts val="0"/>
                </a:spcAft>
                <a:buClrTx/>
                <a:buSzTx/>
                <a:buFontTx/>
                <a:buNone/>
                <a:tabLst/>
                <a:defRPr/>
              </a:pPr>
              <a:r>
                <a:rPr kumimoji="0" lang="sv-SE" sz="1700" b="0" i="0" u="none" strike="noStrike" kern="0" cap="none" spc="0" normalizeH="0" baseline="0" noProof="0" dirty="0">
                  <a:ln>
                    <a:noFill/>
                  </a:ln>
                  <a:solidFill>
                    <a:prstClr val="black"/>
                  </a:solidFill>
                  <a:effectLst/>
                  <a:uLnTx/>
                  <a:uFillTx/>
                </a:rPr>
                <a:t>HSA-</a:t>
              </a:r>
              <a:br>
                <a:rPr kumimoji="0" lang="sv-SE" sz="1700" b="0" i="0" u="none" strike="noStrike" kern="0" cap="none" spc="0" normalizeH="0" baseline="0" noProof="0" dirty="0">
                  <a:ln>
                    <a:noFill/>
                  </a:ln>
                  <a:solidFill>
                    <a:prstClr val="black"/>
                  </a:solidFill>
                  <a:effectLst/>
                  <a:uLnTx/>
                  <a:uFillTx/>
                </a:rPr>
              </a:br>
              <a:r>
                <a:rPr kumimoji="0" lang="sv-SE" sz="1700" b="0" i="0" u="none" strike="noStrike" kern="0" cap="none" spc="0" normalizeH="0" baseline="0" noProof="0" dirty="0">
                  <a:ln>
                    <a:noFill/>
                  </a:ln>
                  <a:solidFill>
                    <a:prstClr val="black"/>
                  </a:solidFill>
                  <a:effectLst/>
                  <a:uLnTx/>
                  <a:uFillTx/>
                </a:rPr>
                <a:t>katalog</a:t>
              </a:r>
            </a:p>
          </p:txBody>
        </p:sp>
      </p:grpSp>
      <p:grpSp>
        <p:nvGrpSpPr>
          <p:cNvPr id="14" name="Grupp 13">
            <a:extLst>
              <a:ext uri="{FF2B5EF4-FFF2-40B4-BE49-F238E27FC236}">
                <a16:creationId xmlns:a16="http://schemas.microsoft.com/office/drawing/2014/main" id="{B9DC2284-E491-F7EF-04C6-E4E2D35E30E5}"/>
              </a:ext>
            </a:extLst>
          </p:cNvPr>
          <p:cNvGrpSpPr/>
          <p:nvPr/>
        </p:nvGrpSpPr>
        <p:grpSpPr>
          <a:xfrm>
            <a:off x="3113166" y="5039489"/>
            <a:ext cx="1594845" cy="1440000"/>
            <a:chOff x="3089702" y="370040"/>
            <a:chExt cx="1196134" cy="1080000"/>
          </a:xfrm>
          <a:solidFill>
            <a:srgbClr val="C5DC89"/>
          </a:solidFill>
          <a:effectLst>
            <a:outerShdw blurRad="63500" dist="63500" dir="2700000" algn="tl" rotWithShape="0">
              <a:prstClr val="black">
                <a:alpha val="40000"/>
              </a:prstClr>
            </a:outerShdw>
          </a:effectLst>
        </p:grpSpPr>
        <p:sp>
          <p:nvSpPr>
            <p:cNvPr id="15" name="Ellips 14">
              <a:extLst>
                <a:ext uri="{FF2B5EF4-FFF2-40B4-BE49-F238E27FC236}">
                  <a16:creationId xmlns:a16="http://schemas.microsoft.com/office/drawing/2014/main" id="{01331B80-9733-22F1-01D8-C240EB2C1D03}"/>
                </a:ext>
              </a:extLst>
            </p:cNvPr>
            <p:cNvSpPr/>
            <p:nvPr/>
          </p:nvSpPr>
          <p:spPr>
            <a:xfrm>
              <a:off x="3153133" y="370040"/>
              <a:ext cx="1080000" cy="1080000"/>
            </a:xfrm>
            <a:prstGeom prst="ellipse">
              <a:avLst/>
            </a:prstGeom>
            <a:grpFill/>
            <a:ln w="25400" cap="flat" cmpd="sng" algn="ctr">
              <a:noFill/>
              <a:prstDash val="solid"/>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sv-SE" sz="1700" b="1" i="0" u="none" strike="noStrike" kern="0" cap="none" spc="0" normalizeH="0" baseline="0" noProof="0" dirty="0">
                <a:ln>
                  <a:noFill/>
                </a:ln>
                <a:solidFill>
                  <a:sysClr val="windowText" lastClr="000000"/>
                </a:solidFill>
                <a:effectLst/>
                <a:uLnTx/>
                <a:uFillTx/>
                <a:latin typeface="Arial"/>
                <a:ea typeface="+mn-ea"/>
                <a:cs typeface="+mn-cs"/>
              </a:endParaRPr>
            </a:p>
          </p:txBody>
        </p:sp>
        <p:sp>
          <p:nvSpPr>
            <p:cNvPr id="16" name="textruta 15">
              <a:extLst>
                <a:ext uri="{FF2B5EF4-FFF2-40B4-BE49-F238E27FC236}">
                  <a16:creationId xmlns:a16="http://schemas.microsoft.com/office/drawing/2014/main" id="{4FCEA065-FA4C-D2AD-2C6F-868204B05345}"/>
                </a:ext>
              </a:extLst>
            </p:cNvPr>
            <p:cNvSpPr txBox="1"/>
            <p:nvPr/>
          </p:nvSpPr>
          <p:spPr>
            <a:xfrm>
              <a:off x="3089702" y="767351"/>
              <a:ext cx="1196134" cy="265457"/>
            </a:xfrm>
            <a:prstGeom prst="rect">
              <a:avLst/>
            </a:prstGeom>
            <a:noFill/>
            <a:ln>
              <a:noFill/>
            </a:ln>
          </p:spPr>
          <p:txBody>
            <a:bodyPr wrap="square" rtlCol="0">
              <a:spAutoFit/>
            </a:bodyPr>
            <a:lstStyle/>
            <a:p>
              <a:pPr marL="0" marR="0" lvl="0" indent="0" algn="ctr" defTabSz="1219170" eaLnBrk="1" fontAlgn="auto" latinLnBrk="0" hangingPunct="1">
                <a:lnSpc>
                  <a:spcPct val="100000"/>
                </a:lnSpc>
                <a:spcBef>
                  <a:spcPts val="0"/>
                </a:spcBef>
                <a:spcAft>
                  <a:spcPts val="0"/>
                </a:spcAft>
                <a:buClrTx/>
                <a:buSzTx/>
                <a:buFontTx/>
                <a:buNone/>
                <a:tabLst/>
                <a:defRPr/>
              </a:pPr>
              <a:r>
                <a:rPr kumimoji="0" lang="sv-SE" sz="1700" b="0" i="0" u="none" strike="noStrike" kern="0" cap="none" spc="0" normalizeH="0" baseline="0" noProof="0" dirty="0" err="1">
                  <a:ln>
                    <a:noFill/>
                  </a:ln>
                  <a:solidFill>
                    <a:prstClr val="black"/>
                  </a:solidFill>
                  <a:effectLst/>
                  <a:uLnTx/>
                  <a:uFillTx/>
                </a:rPr>
                <a:t>Mobimed</a:t>
              </a:r>
              <a:endParaRPr kumimoji="0" lang="sv-SE" sz="1700" b="0" i="0" u="none" strike="noStrike" kern="0" cap="none" spc="0" normalizeH="0" baseline="0" noProof="0" dirty="0">
                <a:ln>
                  <a:noFill/>
                </a:ln>
                <a:solidFill>
                  <a:prstClr val="black"/>
                </a:solidFill>
                <a:effectLst/>
                <a:uLnTx/>
                <a:uFillTx/>
              </a:endParaRPr>
            </a:p>
          </p:txBody>
        </p:sp>
      </p:grpSp>
      <p:grpSp>
        <p:nvGrpSpPr>
          <p:cNvPr id="17" name="Grupp 16">
            <a:extLst>
              <a:ext uri="{FF2B5EF4-FFF2-40B4-BE49-F238E27FC236}">
                <a16:creationId xmlns:a16="http://schemas.microsoft.com/office/drawing/2014/main" id="{FE26513D-DCBA-A954-5598-2AA1016391CC}"/>
              </a:ext>
            </a:extLst>
          </p:cNvPr>
          <p:cNvGrpSpPr/>
          <p:nvPr/>
        </p:nvGrpSpPr>
        <p:grpSpPr>
          <a:xfrm>
            <a:off x="5736718" y="4836473"/>
            <a:ext cx="1594845" cy="1440000"/>
            <a:chOff x="3089702" y="370040"/>
            <a:chExt cx="1196134" cy="1080000"/>
          </a:xfrm>
          <a:solidFill>
            <a:srgbClr val="C5DC89"/>
          </a:solidFill>
          <a:effectLst>
            <a:outerShdw blurRad="63500" dist="63500" dir="2700000" algn="tl" rotWithShape="0">
              <a:prstClr val="black">
                <a:alpha val="40000"/>
              </a:prstClr>
            </a:outerShdw>
          </a:effectLst>
        </p:grpSpPr>
        <p:sp>
          <p:nvSpPr>
            <p:cNvPr id="18" name="Ellips 17">
              <a:extLst>
                <a:ext uri="{FF2B5EF4-FFF2-40B4-BE49-F238E27FC236}">
                  <a16:creationId xmlns:a16="http://schemas.microsoft.com/office/drawing/2014/main" id="{9959CE87-EE90-CADB-673F-D6C48637BE4C}"/>
                </a:ext>
              </a:extLst>
            </p:cNvPr>
            <p:cNvSpPr/>
            <p:nvPr/>
          </p:nvSpPr>
          <p:spPr>
            <a:xfrm>
              <a:off x="3153133" y="370040"/>
              <a:ext cx="1080000" cy="1080000"/>
            </a:xfrm>
            <a:prstGeom prst="ellipse">
              <a:avLst/>
            </a:prstGeom>
            <a:grpFill/>
            <a:ln w="25400" cap="flat" cmpd="sng" algn="ctr">
              <a:noFill/>
              <a:prstDash val="solid"/>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sv-SE" sz="1700" b="1" i="0" u="none" strike="noStrike" kern="0" cap="none" spc="0" normalizeH="0" baseline="0" noProof="0" dirty="0">
                <a:ln>
                  <a:noFill/>
                </a:ln>
                <a:solidFill>
                  <a:sysClr val="windowText" lastClr="000000"/>
                </a:solidFill>
                <a:effectLst/>
                <a:uLnTx/>
                <a:uFillTx/>
                <a:latin typeface="Arial"/>
                <a:ea typeface="+mn-ea"/>
                <a:cs typeface="+mn-cs"/>
              </a:endParaRPr>
            </a:p>
          </p:txBody>
        </p:sp>
        <p:sp>
          <p:nvSpPr>
            <p:cNvPr id="19" name="textruta 18">
              <a:extLst>
                <a:ext uri="{FF2B5EF4-FFF2-40B4-BE49-F238E27FC236}">
                  <a16:creationId xmlns:a16="http://schemas.microsoft.com/office/drawing/2014/main" id="{E23A06FE-47A8-3819-7F23-122D861A2BFE}"/>
                </a:ext>
              </a:extLst>
            </p:cNvPr>
            <p:cNvSpPr txBox="1"/>
            <p:nvPr/>
          </p:nvSpPr>
          <p:spPr>
            <a:xfrm>
              <a:off x="3089702" y="767351"/>
              <a:ext cx="1196134" cy="265457"/>
            </a:xfrm>
            <a:prstGeom prst="rect">
              <a:avLst/>
            </a:prstGeom>
            <a:noFill/>
            <a:ln>
              <a:noFill/>
            </a:ln>
          </p:spPr>
          <p:txBody>
            <a:bodyPr wrap="square" rtlCol="0">
              <a:spAutoFit/>
            </a:bodyPr>
            <a:lstStyle/>
            <a:p>
              <a:pPr marL="0" marR="0" lvl="0" indent="0" algn="ctr" defTabSz="1219170" eaLnBrk="1" fontAlgn="auto" latinLnBrk="0" hangingPunct="1">
                <a:lnSpc>
                  <a:spcPct val="100000"/>
                </a:lnSpc>
                <a:spcBef>
                  <a:spcPts val="0"/>
                </a:spcBef>
                <a:spcAft>
                  <a:spcPts val="0"/>
                </a:spcAft>
                <a:buClrTx/>
                <a:buSzTx/>
                <a:buFontTx/>
                <a:buNone/>
                <a:tabLst/>
                <a:defRPr/>
              </a:pPr>
              <a:r>
                <a:rPr kumimoji="0" lang="sv-SE" sz="1700" b="0" i="0" u="none" strike="noStrike" kern="0" cap="none" spc="0" normalizeH="0" baseline="0" noProof="0" dirty="0">
                  <a:ln>
                    <a:noFill/>
                  </a:ln>
                  <a:solidFill>
                    <a:prstClr val="black"/>
                  </a:solidFill>
                  <a:effectLst/>
                  <a:uLnTx/>
                  <a:uFillTx/>
                </a:rPr>
                <a:t>DRG</a:t>
              </a:r>
            </a:p>
          </p:txBody>
        </p:sp>
      </p:grpSp>
      <p:grpSp>
        <p:nvGrpSpPr>
          <p:cNvPr id="20" name="Grupp 19">
            <a:extLst>
              <a:ext uri="{FF2B5EF4-FFF2-40B4-BE49-F238E27FC236}">
                <a16:creationId xmlns:a16="http://schemas.microsoft.com/office/drawing/2014/main" id="{77B65475-3407-E8FE-AEBC-9184A257CFF8}"/>
              </a:ext>
            </a:extLst>
          </p:cNvPr>
          <p:cNvGrpSpPr/>
          <p:nvPr/>
        </p:nvGrpSpPr>
        <p:grpSpPr>
          <a:xfrm>
            <a:off x="3526770" y="378511"/>
            <a:ext cx="1594845" cy="1440000"/>
            <a:chOff x="3095066" y="370040"/>
            <a:chExt cx="1196134" cy="1080000"/>
          </a:xfrm>
          <a:solidFill>
            <a:srgbClr val="C5DC89"/>
          </a:solidFill>
          <a:effectLst>
            <a:outerShdw blurRad="63500" dist="63500" dir="2700000" algn="tl" rotWithShape="0">
              <a:prstClr val="black">
                <a:alpha val="40000"/>
              </a:prstClr>
            </a:outerShdw>
          </a:effectLst>
        </p:grpSpPr>
        <p:sp>
          <p:nvSpPr>
            <p:cNvPr id="21" name="Ellips 20">
              <a:extLst>
                <a:ext uri="{FF2B5EF4-FFF2-40B4-BE49-F238E27FC236}">
                  <a16:creationId xmlns:a16="http://schemas.microsoft.com/office/drawing/2014/main" id="{D69D8501-B444-F7A9-BA76-0B7B5E9AF1F1}"/>
                </a:ext>
              </a:extLst>
            </p:cNvPr>
            <p:cNvSpPr/>
            <p:nvPr/>
          </p:nvSpPr>
          <p:spPr>
            <a:xfrm>
              <a:off x="3153133" y="370040"/>
              <a:ext cx="1080000" cy="1080000"/>
            </a:xfrm>
            <a:prstGeom prst="ellipse">
              <a:avLst/>
            </a:prstGeom>
            <a:grpFill/>
            <a:ln w="25400" cap="flat" cmpd="sng" algn="ctr">
              <a:noFill/>
              <a:prstDash val="solid"/>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sv-SE" sz="1700" b="1" i="0" u="none" strike="noStrike" kern="0" cap="none" spc="0" normalizeH="0" baseline="0" noProof="0" dirty="0">
                <a:ln>
                  <a:noFill/>
                </a:ln>
                <a:solidFill>
                  <a:sysClr val="windowText" lastClr="000000"/>
                </a:solidFill>
                <a:effectLst/>
                <a:uLnTx/>
                <a:uFillTx/>
                <a:latin typeface="Arial"/>
                <a:ea typeface="+mn-ea"/>
                <a:cs typeface="+mn-cs"/>
              </a:endParaRPr>
            </a:p>
          </p:txBody>
        </p:sp>
        <p:sp>
          <p:nvSpPr>
            <p:cNvPr id="22" name="textruta 21">
              <a:extLst>
                <a:ext uri="{FF2B5EF4-FFF2-40B4-BE49-F238E27FC236}">
                  <a16:creationId xmlns:a16="http://schemas.microsoft.com/office/drawing/2014/main" id="{D0874D45-7786-2FF3-1DFB-8F8BED13C626}"/>
                </a:ext>
              </a:extLst>
            </p:cNvPr>
            <p:cNvSpPr txBox="1"/>
            <p:nvPr/>
          </p:nvSpPr>
          <p:spPr>
            <a:xfrm>
              <a:off x="3095066" y="683068"/>
              <a:ext cx="1196134" cy="461665"/>
            </a:xfrm>
            <a:prstGeom prst="rect">
              <a:avLst/>
            </a:prstGeom>
            <a:noFill/>
            <a:ln>
              <a:noFill/>
            </a:ln>
          </p:spPr>
          <p:txBody>
            <a:bodyPr wrap="square" rtlCol="0">
              <a:spAutoFit/>
            </a:bodyPr>
            <a:lstStyle/>
            <a:p>
              <a:pPr marL="0" marR="0" lvl="0" indent="0" algn="ctr" defTabSz="1219170" eaLnBrk="1" fontAlgn="auto" latinLnBrk="0" hangingPunct="1">
                <a:lnSpc>
                  <a:spcPct val="100000"/>
                </a:lnSpc>
                <a:spcBef>
                  <a:spcPts val="0"/>
                </a:spcBef>
                <a:spcAft>
                  <a:spcPts val="0"/>
                </a:spcAft>
                <a:buClrTx/>
                <a:buSzTx/>
                <a:buFontTx/>
                <a:buNone/>
                <a:tabLst/>
                <a:defRPr/>
              </a:pPr>
              <a:r>
                <a:rPr kumimoji="0" lang="sv-SE" sz="1700" b="0" i="0" u="none" strike="noStrike" kern="0" cap="none" spc="0" normalizeH="0" baseline="0" noProof="0" dirty="0">
                  <a:ln>
                    <a:noFill/>
                  </a:ln>
                  <a:solidFill>
                    <a:prstClr val="black"/>
                  </a:solidFill>
                  <a:effectLst/>
                  <a:uLnTx/>
                  <a:uFillTx/>
                </a:rPr>
                <a:t>Ekonomi-system</a:t>
              </a:r>
            </a:p>
          </p:txBody>
        </p:sp>
      </p:grpSp>
      <p:grpSp>
        <p:nvGrpSpPr>
          <p:cNvPr id="24" name="Grupp 23">
            <a:extLst>
              <a:ext uri="{FF2B5EF4-FFF2-40B4-BE49-F238E27FC236}">
                <a16:creationId xmlns:a16="http://schemas.microsoft.com/office/drawing/2014/main" id="{424935FF-4D6B-13EB-31A3-823C70A1ECD0}"/>
              </a:ext>
            </a:extLst>
          </p:cNvPr>
          <p:cNvGrpSpPr/>
          <p:nvPr/>
        </p:nvGrpSpPr>
        <p:grpSpPr>
          <a:xfrm>
            <a:off x="1701796" y="1678086"/>
            <a:ext cx="1594845" cy="1440000"/>
            <a:chOff x="3100093" y="370040"/>
            <a:chExt cx="1196134" cy="1080000"/>
          </a:xfrm>
          <a:solidFill>
            <a:srgbClr val="C5DC89"/>
          </a:solidFill>
          <a:effectLst>
            <a:outerShdw blurRad="63500" dist="63500" dir="2700000" algn="tl" rotWithShape="0">
              <a:prstClr val="black">
                <a:alpha val="40000"/>
              </a:prstClr>
            </a:outerShdw>
          </a:effectLst>
        </p:grpSpPr>
        <p:sp>
          <p:nvSpPr>
            <p:cNvPr id="25" name="Ellips 24">
              <a:extLst>
                <a:ext uri="{FF2B5EF4-FFF2-40B4-BE49-F238E27FC236}">
                  <a16:creationId xmlns:a16="http://schemas.microsoft.com/office/drawing/2014/main" id="{0EC1ED0F-1148-9FE2-E3AD-63300BFE74BB}"/>
                </a:ext>
              </a:extLst>
            </p:cNvPr>
            <p:cNvSpPr/>
            <p:nvPr/>
          </p:nvSpPr>
          <p:spPr>
            <a:xfrm>
              <a:off x="3153133" y="370040"/>
              <a:ext cx="1080000" cy="1080000"/>
            </a:xfrm>
            <a:prstGeom prst="ellipse">
              <a:avLst/>
            </a:prstGeom>
            <a:grpFill/>
            <a:ln w="25400" cap="flat" cmpd="sng" algn="ctr">
              <a:noFill/>
              <a:prstDash val="solid"/>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sv-SE" sz="1700" b="1" i="0" u="none" strike="noStrike" kern="0" cap="none" spc="0" normalizeH="0" baseline="0" noProof="0" dirty="0">
                <a:ln>
                  <a:noFill/>
                </a:ln>
                <a:solidFill>
                  <a:sysClr val="windowText" lastClr="000000"/>
                </a:solidFill>
                <a:effectLst/>
                <a:uLnTx/>
                <a:uFillTx/>
                <a:latin typeface="Arial"/>
                <a:ea typeface="+mn-ea"/>
                <a:cs typeface="+mn-cs"/>
              </a:endParaRPr>
            </a:p>
          </p:txBody>
        </p:sp>
        <p:sp>
          <p:nvSpPr>
            <p:cNvPr id="26" name="textruta 25">
              <a:extLst>
                <a:ext uri="{FF2B5EF4-FFF2-40B4-BE49-F238E27FC236}">
                  <a16:creationId xmlns:a16="http://schemas.microsoft.com/office/drawing/2014/main" id="{60E9A5A1-8817-898E-FBE5-4F5F0D1EA8BE}"/>
                </a:ext>
              </a:extLst>
            </p:cNvPr>
            <p:cNvSpPr txBox="1"/>
            <p:nvPr/>
          </p:nvSpPr>
          <p:spPr>
            <a:xfrm>
              <a:off x="3100093" y="646666"/>
              <a:ext cx="1196134" cy="461665"/>
            </a:xfrm>
            <a:prstGeom prst="rect">
              <a:avLst/>
            </a:prstGeom>
            <a:noFill/>
            <a:ln>
              <a:noFill/>
            </a:ln>
          </p:spPr>
          <p:txBody>
            <a:bodyPr wrap="square" rtlCol="0">
              <a:spAutoFit/>
            </a:bodyPr>
            <a:lstStyle/>
            <a:p>
              <a:pPr marL="0" marR="0" lvl="0" indent="0" algn="ctr" defTabSz="1219170" eaLnBrk="1" fontAlgn="auto" latinLnBrk="0" hangingPunct="1">
                <a:lnSpc>
                  <a:spcPct val="100000"/>
                </a:lnSpc>
                <a:spcBef>
                  <a:spcPts val="0"/>
                </a:spcBef>
                <a:spcAft>
                  <a:spcPts val="0"/>
                </a:spcAft>
                <a:buClrTx/>
                <a:buSzTx/>
                <a:buFontTx/>
                <a:buNone/>
                <a:tabLst/>
                <a:defRPr/>
              </a:pPr>
              <a:r>
                <a:rPr lang="sv-SE" sz="1700" kern="0" dirty="0">
                  <a:solidFill>
                    <a:prstClr val="black"/>
                  </a:solidFill>
                </a:rPr>
                <a:t>Min vård Gävleborg</a:t>
              </a:r>
              <a:endParaRPr kumimoji="0" lang="sv-SE" sz="1700" b="0" i="0" u="none" strike="noStrike" kern="0" cap="none" spc="0" normalizeH="0" baseline="0" noProof="0" dirty="0">
                <a:ln>
                  <a:noFill/>
                </a:ln>
                <a:solidFill>
                  <a:prstClr val="black"/>
                </a:solidFill>
                <a:effectLst/>
                <a:uLnTx/>
                <a:uFillTx/>
              </a:endParaRPr>
            </a:p>
          </p:txBody>
        </p:sp>
      </p:grpSp>
      <p:grpSp>
        <p:nvGrpSpPr>
          <p:cNvPr id="27" name="Grupp 26">
            <a:extLst>
              <a:ext uri="{FF2B5EF4-FFF2-40B4-BE49-F238E27FC236}">
                <a16:creationId xmlns:a16="http://schemas.microsoft.com/office/drawing/2014/main" id="{DAFA2376-1F6C-509E-F04A-2AFC6E0E3D0E}"/>
              </a:ext>
            </a:extLst>
          </p:cNvPr>
          <p:cNvGrpSpPr/>
          <p:nvPr/>
        </p:nvGrpSpPr>
        <p:grpSpPr>
          <a:xfrm>
            <a:off x="5652143" y="1107835"/>
            <a:ext cx="1594845" cy="1440000"/>
            <a:chOff x="3089702" y="370040"/>
            <a:chExt cx="1196134" cy="1080000"/>
          </a:xfrm>
          <a:solidFill>
            <a:srgbClr val="C5DC89"/>
          </a:solidFill>
          <a:effectLst>
            <a:outerShdw blurRad="63500" dist="63500" dir="2700000" algn="tl" rotWithShape="0">
              <a:prstClr val="black">
                <a:alpha val="40000"/>
              </a:prstClr>
            </a:outerShdw>
          </a:effectLst>
        </p:grpSpPr>
        <p:sp>
          <p:nvSpPr>
            <p:cNvPr id="28" name="Ellips 27">
              <a:extLst>
                <a:ext uri="{FF2B5EF4-FFF2-40B4-BE49-F238E27FC236}">
                  <a16:creationId xmlns:a16="http://schemas.microsoft.com/office/drawing/2014/main" id="{FFFB80C5-86C2-8198-7F14-AE3B14FA4CA5}"/>
                </a:ext>
              </a:extLst>
            </p:cNvPr>
            <p:cNvSpPr/>
            <p:nvPr/>
          </p:nvSpPr>
          <p:spPr>
            <a:xfrm>
              <a:off x="3153133" y="370040"/>
              <a:ext cx="1080000" cy="1080000"/>
            </a:xfrm>
            <a:prstGeom prst="ellipse">
              <a:avLst/>
            </a:prstGeom>
            <a:grpFill/>
            <a:ln w="25400" cap="flat" cmpd="sng" algn="ctr">
              <a:noFill/>
              <a:prstDash val="solid"/>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sv-SE" sz="1700" b="1" i="0" u="none" strike="noStrike" kern="0" cap="none" spc="0" normalizeH="0" baseline="0" noProof="0" dirty="0">
                <a:ln>
                  <a:noFill/>
                </a:ln>
                <a:solidFill>
                  <a:sysClr val="windowText" lastClr="000000"/>
                </a:solidFill>
                <a:effectLst/>
                <a:uLnTx/>
                <a:uFillTx/>
                <a:latin typeface="Arial"/>
                <a:ea typeface="+mn-ea"/>
                <a:cs typeface="+mn-cs"/>
              </a:endParaRPr>
            </a:p>
          </p:txBody>
        </p:sp>
        <p:sp>
          <p:nvSpPr>
            <p:cNvPr id="29" name="textruta 28">
              <a:extLst>
                <a:ext uri="{FF2B5EF4-FFF2-40B4-BE49-F238E27FC236}">
                  <a16:creationId xmlns:a16="http://schemas.microsoft.com/office/drawing/2014/main" id="{55FC946E-DE7C-9174-A50D-A65BE468F6E4}"/>
                </a:ext>
              </a:extLst>
            </p:cNvPr>
            <p:cNvSpPr txBox="1"/>
            <p:nvPr/>
          </p:nvSpPr>
          <p:spPr>
            <a:xfrm>
              <a:off x="3089702" y="767351"/>
              <a:ext cx="1196134" cy="265457"/>
            </a:xfrm>
            <a:prstGeom prst="rect">
              <a:avLst/>
            </a:prstGeom>
            <a:noFill/>
            <a:ln>
              <a:noFill/>
            </a:ln>
          </p:spPr>
          <p:txBody>
            <a:bodyPr wrap="square" rtlCol="0">
              <a:spAutoFit/>
            </a:bodyPr>
            <a:lstStyle/>
            <a:p>
              <a:pPr marL="0" marR="0" lvl="0" indent="0" algn="ctr" defTabSz="1219170" eaLnBrk="1" fontAlgn="auto" latinLnBrk="0" hangingPunct="1">
                <a:lnSpc>
                  <a:spcPct val="100000"/>
                </a:lnSpc>
                <a:spcBef>
                  <a:spcPts val="0"/>
                </a:spcBef>
                <a:spcAft>
                  <a:spcPts val="0"/>
                </a:spcAft>
                <a:buClrTx/>
                <a:buSzTx/>
                <a:buFontTx/>
                <a:buNone/>
                <a:tabLst/>
                <a:defRPr/>
              </a:pPr>
              <a:r>
                <a:rPr kumimoji="0" lang="sv-SE" sz="1700" b="0" i="0" u="none" strike="noStrike" kern="0" cap="none" spc="0" normalizeH="0" baseline="0" noProof="0" dirty="0" err="1">
                  <a:ln>
                    <a:noFill/>
                  </a:ln>
                  <a:solidFill>
                    <a:prstClr val="black"/>
                  </a:solidFill>
                  <a:effectLst/>
                  <a:uLnTx/>
                  <a:uFillTx/>
                </a:rPr>
                <a:t>WebCert</a:t>
              </a:r>
              <a:endParaRPr kumimoji="0" lang="sv-SE" sz="1700" b="0" i="0" u="none" strike="noStrike" kern="0" cap="none" spc="0" normalizeH="0" baseline="0" noProof="0" dirty="0">
                <a:ln>
                  <a:noFill/>
                </a:ln>
                <a:solidFill>
                  <a:prstClr val="black"/>
                </a:solidFill>
                <a:effectLst/>
                <a:uLnTx/>
                <a:uFillTx/>
              </a:endParaRPr>
            </a:p>
          </p:txBody>
        </p:sp>
      </p:grpSp>
      <p:grpSp>
        <p:nvGrpSpPr>
          <p:cNvPr id="30" name="Grupp 29">
            <a:extLst>
              <a:ext uri="{FF2B5EF4-FFF2-40B4-BE49-F238E27FC236}">
                <a16:creationId xmlns:a16="http://schemas.microsoft.com/office/drawing/2014/main" id="{AF1166AB-A647-7C1F-6BCA-C643E2C9F6E8}"/>
              </a:ext>
            </a:extLst>
          </p:cNvPr>
          <p:cNvGrpSpPr/>
          <p:nvPr/>
        </p:nvGrpSpPr>
        <p:grpSpPr>
          <a:xfrm>
            <a:off x="6336444" y="2812708"/>
            <a:ext cx="1594845" cy="1440000"/>
            <a:chOff x="3089702" y="370040"/>
            <a:chExt cx="1196134" cy="1080000"/>
          </a:xfrm>
          <a:solidFill>
            <a:srgbClr val="C5DC89"/>
          </a:solidFill>
          <a:effectLst>
            <a:outerShdw blurRad="63500" dist="63500" dir="2700000" algn="tl" rotWithShape="0">
              <a:prstClr val="black">
                <a:alpha val="40000"/>
              </a:prstClr>
            </a:outerShdw>
          </a:effectLst>
        </p:grpSpPr>
        <p:sp>
          <p:nvSpPr>
            <p:cNvPr id="31" name="Ellips 30">
              <a:extLst>
                <a:ext uri="{FF2B5EF4-FFF2-40B4-BE49-F238E27FC236}">
                  <a16:creationId xmlns:a16="http://schemas.microsoft.com/office/drawing/2014/main" id="{CC221F40-324B-5E16-2888-ABEB0CA3382A}"/>
                </a:ext>
              </a:extLst>
            </p:cNvPr>
            <p:cNvSpPr/>
            <p:nvPr/>
          </p:nvSpPr>
          <p:spPr>
            <a:xfrm>
              <a:off x="3153133" y="370040"/>
              <a:ext cx="1080000" cy="1080000"/>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sv-SE" sz="1700" b="1" i="0" u="none" strike="noStrike" kern="1200" cap="none" spc="0" normalizeH="0" baseline="0" noProof="0" dirty="0">
                <a:ln>
                  <a:noFill/>
                </a:ln>
                <a:solidFill>
                  <a:sysClr val="windowText" lastClr="000000"/>
                </a:solidFill>
                <a:effectLst/>
                <a:uLnTx/>
                <a:uFillTx/>
                <a:latin typeface="Arial"/>
                <a:ea typeface="+mn-ea"/>
                <a:cs typeface="+mn-cs"/>
              </a:endParaRPr>
            </a:p>
          </p:txBody>
        </p:sp>
        <p:sp>
          <p:nvSpPr>
            <p:cNvPr id="32" name="textruta 31">
              <a:extLst>
                <a:ext uri="{FF2B5EF4-FFF2-40B4-BE49-F238E27FC236}">
                  <a16:creationId xmlns:a16="http://schemas.microsoft.com/office/drawing/2014/main" id="{150A42E6-D1C9-0AEE-1405-2D66C058C7F4}"/>
                </a:ext>
              </a:extLst>
            </p:cNvPr>
            <p:cNvSpPr txBox="1"/>
            <p:nvPr/>
          </p:nvSpPr>
          <p:spPr>
            <a:xfrm>
              <a:off x="3089702" y="767351"/>
              <a:ext cx="1196134" cy="265457"/>
            </a:xfrm>
            <a:prstGeom prst="rect">
              <a:avLst/>
            </a:prstGeom>
            <a:noFill/>
            <a:ln>
              <a:noFill/>
            </a:ln>
          </p:spPr>
          <p:txBody>
            <a:bodyPr wrap="squar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sv-SE" sz="1700" b="0" i="0" u="none" strike="noStrike" kern="1200" cap="none" spc="0" normalizeH="0" baseline="0" noProof="0" dirty="0">
                  <a:ln>
                    <a:noFill/>
                  </a:ln>
                  <a:solidFill>
                    <a:prstClr val="black"/>
                  </a:solidFill>
                  <a:effectLst/>
                  <a:uLnTx/>
                  <a:uFillTx/>
                  <a:latin typeface="Arial"/>
                  <a:ea typeface="+mn-ea"/>
                  <a:cs typeface="+mn-cs"/>
                </a:rPr>
                <a:t>Uthopp</a:t>
              </a:r>
            </a:p>
          </p:txBody>
        </p:sp>
      </p:grpSp>
    </p:spTree>
    <p:extLst>
      <p:ext uri="{BB962C8B-B14F-4D97-AF65-F5344CB8AC3E}">
        <p14:creationId xmlns:p14="http://schemas.microsoft.com/office/powerpoint/2010/main" val="3080574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2">
            <a:extLst>
              <a:ext uri="{FF2B5EF4-FFF2-40B4-BE49-F238E27FC236}">
                <a16:creationId xmlns:a16="http://schemas.microsoft.com/office/drawing/2014/main" id="{59EFF204-A52E-F8D7-83B1-C446B651AA6B}"/>
              </a:ext>
            </a:extLst>
          </p:cNvPr>
          <p:cNvSpPr txBox="1">
            <a:spLocks/>
          </p:cNvSpPr>
          <p:nvPr/>
        </p:nvSpPr>
        <p:spPr>
          <a:xfrm>
            <a:off x="3725287" y="620688"/>
            <a:ext cx="4165362" cy="783248"/>
          </a:xfrm>
          <a:prstGeom prst="rect">
            <a:avLst/>
          </a:prstGeom>
        </p:spPr>
        <p:txBody>
          <a:bodyPr vert="horz" lIns="91438" tIns="45719" rIns="91438" bIns="45719" rtlCol="0" anchor="b" anchorCtr="0">
            <a:noAutofit/>
          </a:bodyPr>
          <a:lstStyle>
            <a:lvl1pPr algn="l" defTabSz="914377" rtl="0" eaLnBrk="1" latinLnBrk="0" hangingPunct="1">
              <a:lnSpc>
                <a:spcPct val="90000"/>
              </a:lnSpc>
              <a:spcBef>
                <a:spcPct val="0"/>
              </a:spcBef>
              <a:buNone/>
              <a:defRPr sz="5100" b="0" kern="1200">
                <a:solidFill>
                  <a:schemeClr val="tx1"/>
                </a:solidFill>
                <a:latin typeface="+mj-lt"/>
                <a:ea typeface="+mj-ea"/>
                <a:cs typeface="+mj-cs"/>
              </a:defRPr>
            </a:lvl1pPr>
          </a:lstStyle>
          <a:p>
            <a:pPr marL="0" marR="0" lvl="0" indent="0" algn="l" defTabSz="914377" rtl="0" eaLnBrk="1" fontAlgn="auto" latinLnBrk="0" hangingPunct="1">
              <a:lnSpc>
                <a:spcPct val="90000"/>
              </a:lnSpc>
              <a:spcBef>
                <a:spcPct val="0"/>
              </a:spcBef>
              <a:spcAft>
                <a:spcPts val="0"/>
              </a:spcAft>
              <a:buClrTx/>
              <a:buSzTx/>
              <a:buFontTx/>
              <a:buNone/>
              <a:tabLst/>
              <a:defRPr/>
            </a:pPr>
            <a:r>
              <a:rPr kumimoji="0" lang="sv-SE"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Kontaktvägar FVIS:</a:t>
            </a:r>
          </a:p>
        </p:txBody>
      </p:sp>
      <p:sp>
        <p:nvSpPr>
          <p:cNvPr id="13" name="textruta 12">
            <a:extLst>
              <a:ext uri="{FF2B5EF4-FFF2-40B4-BE49-F238E27FC236}">
                <a16:creationId xmlns:a16="http://schemas.microsoft.com/office/drawing/2014/main" id="{20D9280B-D78E-351A-2B71-9B396A51111A}"/>
              </a:ext>
            </a:extLst>
          </p:cNvPr>
          <p:cNvSpPr txBox="1"/>
          <p:nvPr/>
        </p:nvSpPr>
        <p:spPr>
          <a:xfrm>
            <a:off x="911424" y="1772816"/>
            <a:ext cx="9793088" cy="4770537"/>
          </a:xfrm>
          <a:prstGeom prst="rect">
            <a:avLst/>
          </a:prstGeom>
          <a:noFill/>
        </p:spPr>
        <p:txBody>
          <a:bodyPr wrap="square" rtlCol="0">
            <a:spAutoFit/>
          </a:bodyPr>
          <a:lstStyle/>
          <a:p>
            <a:r>
              <a:rPr lang="sv-SE" sz="1800" dirty="0"/>
              <a:t>Allmänna frågor och funderingar</a:t>
            </a:r>
          </a:p>
          <a:p>
            <a:r>
              <a:rPr kumimoji="0" lang="sv-SE" sz="1600" b="0" i="0" u="none" strike="noStrike" kern="1200" cap="none" spc="0" normalizeH="0" baseline="0" noProof="0" dirty="0">
                <a:ln>
                  <a:noFill/>
                </a:ln>
                <a:solidFill>
                  <a:prstClr val="black"/>
                </a:solidFill>
                <a:effectLst/>
                <a:uLnTx/>
                <a:uFillTx/>
                <a:ea typeface="+mn-ea"/>
                <a:cs typeface="+mn-cs"/>
                <a:hlinkClick r:id="rId2"/>
              </a:rPr>
              <a:t>fvis@regiongavleborg.se</a:t>
            </a:r>
            <a:endParaRPr kumimoji="0" lang="sv-SE" sz="1600" b="0" i="0" u="none" strike="noStrike" kern="1200" cap="none" spc="0" normalizeH="0" baseline="0" noProof="0" dirty="0">
              <a:ln>
                <a:noFill/>
              </a:ln>
              <a:solidFill>
                <a:prstClr val="black"/>
              </a:solidFill>
              <a:effectLst/>
              <a:uLnTx/>
              <a:uFillTx/>
              <a:ea typeface="+mn-ea"/>
              <a:cs typeface="+mn-cs"/>
            </a:endParaRPr>
          </a:p>
          <a:p>
            <a:endParaRPr lang="sv-SE" sz="1800" dirty="0"/>
          </a:p>
          <a:p>
            <a:r>
              <a:rPr lang="sv-SE" sz="1800" dirty="0"/>
              <a:t>Frågor och funderingar om utbildning</a:t>
            </a:r>
          </a:p>
          <a:p>
            <a:r>
              <a:rPr kumimoji="0" lang="sv-SE" sz="1600" b="0" i="0" u="none" strike="noStrike" kern="1200" cap="none" spc="0" normalizeH="0" baseline="0" noProof="0" dirty="0">
                <a:ln>
                  <a:noFill/>
                </a:ln>
                <a:solidFill>
                  <a:prstClr val="black"/>
                </a:solidFill>
                <a:effectLst/>
                <a:uLnTx/>
                <a:uFillTx/>
                <a:ea typeface="+mn-ea"/>
                <a:cs typeface="+mn-cs"/>
                <a:hlinkClick r:id="rId2"/>
              </a:rPr>
              <a:t>utbildningfvis@regiongavleborg.se</a:t>
            </a:r>
            <a:endParaRPr kumimoji="0" lang="sv-SE" sz="1600" b="0" i="0" u="none" strike="noStrike" kern="1200" cap="none" spc="0" normalizeH="0" baseline="0" noProof="0" dirty="0">
              <a:ln>
                <a:noFill/>
              </a:ln>
              <a:solidFill>
                <a:prstClr val="black"/>
              </a:solidFill>
              <a:effectLst/>
              <a:uLnTx/>
              <a:uFillTx/>
              <a:ea typeface="+mn-ea"/>
              <a:cs typeface="+mn-cs"/>
            </a:endParaRPr>
          </a:p>
          <a:p>
            <a:endParaRPr lang="sv-SE" sz="1800" dirty="0"/>
          </a:p>
          <a:p>
            <a:r>
              <a:rPr kumimoji="0" lang="sv-SE" sz="1800" b="0" i="0" u="none" strike="noStrike" kern="1200" cap="none" spc="0" normalizeH="0" baseline="0" noProof="0" dirty="0">
                <a:ln>
                  <a:noFill/>
                </a:ln>
                <a:solidFill>
                  <a:prstClr val="black"/>
                </a:solidFill>
                <a:effectLst/>
                <a:uLnTx/>
                <a:uFillTx/>
                <a:ea typeface="+mn-ea"/>
                <a:cs typeface="+mn-cs"/>
              </a:rPr>
              <a:t>Frågor och funderingar om behörigheter </a:t>
            </a:r>
          </a:p>
          <a:p>
            <a:r>
              <a:rPr kumimoji="0" lang="sv-SE" sz="1600" b="0" i="0" u="none" strike="noStrike" kern="1200" cap="none" spc="0" normalizeH="0" baseline="0" noProof="0" dirty="0">
                <a:ln>
                  <a:noFill/>
                </a:ln>
                <a:solidFill>
                  <a:prstClr val="black"/>
                </a:solidFill>
                <a:effectLst/>
                <a:uLnTx/>
                <a:uFillTx/>
                <a:ea typeface="+mn-ea"/>
                <a:cs typeface="+mn-cs"/>
                <a:hlinkClick r:id="rId3"/>
              </a:rPr>
              <a:t>fvis.behorigheter@regiongavleborg.se</a:t>
            </a:r>
            <a:endParaRPr kumimoji="0" lang="sv-SE" sz="1600" b="0" i="0" u="none" strike="noStrike" kern="1200" cap="none" spc="0" normalizeH="0" baseline="0" noProof="0" dirty="0">
              <a:ln>
                <a:noFill/>
              </a:ln>
              <a:solidFill>
                <a:prstClr val="black"/>
              </a:solidFill>
              <a:effectLst/>
              <a:uLnTx/>
              <a:uFillTx/>
              <a:ea typeface="+mn-ea"/>
              <a:cs typeface="+mn-cs"/>
            </a:endParaRPr>
          </a:p>
          <a:p>
            <a:endParaRPr lang="sv-SE" sz="1800" dirty="0"/>
          </a:p>
          <a:p>
            <a:pPr marL="0" marR="0" lvl="0" indent="0" algn="l" defTabSz="914377"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ea typeface="+mn-ea"/>
                <a:cs typeface="+mn-cs"/>
              </a:rPr>
              <a:t>Frågor och funderingar om test</a:t>
            </a:r>
          </a:p>
          <a:p>
            <a:pPr marL="0" marR="0" lvl="0" indent="0" algn="l" defTabSz="914377" rtl="0" eaLnBrk="1" fontAlgn="auto" latinLnBrk="0" hangingPunct="1">
              <a:lnSpc>
                <a:spcPct val="100000"/>
              </a:lnSpc>
              <a:spcBef>
                <a:spcPts val="0"/>
              </a:spcBef>
              <a:spcAft>
                <a:spcPts val="0"/>
              </a:spcAft>
              <a:buClrTx/>
              <a:buSzTx/>
              <a:buFontTx/>
              <a:buNone/>
              <a:tabLst/>
              <a:defRPr/>
            </a:pPr>
            <a:r>
              <a:rPr lang="sv-SE" sz="1600" dirty="0">
                <a:solidFill>
                  <a:prstClr val="black"/>
                </a:solidFill>
                <a:hlinkClick r:id="rId4"/>
              </a:rPr>
              <a:t>f</a:t>
            </a:r>
            <a:r>
              <a:rPr kumimoji="0" lang="sv-SE" sz="1600" b="0" i="0" u="none" strike="noStrike" kern="1200" cap="none" spc="0" normalizeH="0" baseline="0" noProof="0" dirty="0">
                <a:ln>
                  <a:noFill/>
                </a:ln>
                <a:solidFill>
                  <a:prstClr val="black"/>
                </a:solidFill>
                <a:effectLst/>
                <a:uLnTx/>
                <a:uFillTx/>
                <a:hlinkClick r:id="rId4"/>
              </a:rPr>
              <a:t>vis.test@regiongavleborg.se</a:t>
            </a:r>
            <a:r>
              <a:rPr kumimoji="0" lang="sv-SE" sz="1600" b="0" i="0" u="none" strike="noStrike" kern="1200" cap="none" spc="0" normalizeH="0" baseline="0" noProof="0" dirty="0">
                <a:ln>
                  <a:noFill/>
                </a:ln>
                <a:solidFill>
                  <a:prstClr val="black"/>
                </a:solidFill>
                <a:effectLst/>
                <a:uLnTx/>
                <a:uFillTx/>
                <a:ea typeface="+mn-ea"/>
                <a:cs typeface="+mn-cs"/>
              </a:rPr>
              <a:t> </a:t>
            </a:r>
          </a:p>
          <a:p>
            <a:endParaRPr lang="sv-SE" sz="1800" dirty="0"/>
          </a:p>
          <a:p>
            <a:r>
              <a:rPr lang="sv-SE" sz="1800" dirty="0"/>
              <a:t>Prenumerera på vårt nyhetsbrev!</a:t>
            </a:r>
          </a:p>
          <a:p>
            <a:r>
              <a:rPr kumimoji="0" lang="sv-SE" sz="1600" b="0" i="0" u="none" strike="noStrike" kern="1200" cap="none" spc="0" normalizeH="0" baseline="0" noProof="0" dirty="0">
                <a:ln>
                  <a:noFill/>
                </a:ln>
                <a:solidFill>
                  <a:prstClr val="black"/>
                </a:solidFill>
                <a:effectLst/>
                <a:uLnTx/>
                <a:uFillTx/>
                <a:ea typeface="+mn-ea"/>
                <a:cs typeface="+mn-cs"/>
                <a:hlinkClick r:id="rId5"/>
              </a:rPr>
              <a:t>Nyhetsbrev - Region Gävleborg (regiongavleborg.se)</a:t>
            </a:r>
            <a:endParaRPr kumimoji="0" lang="sv-SE" sz="1600" b="0" i="0" u="none" strike="noStrike" kern="1200" cap="none" spc="0" normalizeH="0" baseline="0" noProof="0" dirty="0">
              <a:ln>
                <a:noFill/>
              </a:ln>
              <a:solidFill>
                <a:prstClr val="black"/>
              </a:solidFill>
              <a:effectLst/>
              <a:uLnTx/>
              <a:uFillTx/>
              <a:ea typeface="+mn-ea"/>
              <a:cs typeface="+mn-cs"/>
            </a:endParaRPr>
          </a:p>
          <a:p>
            <a:endParaRPr lang="sv-SE" sz="1800" dirty="0"/>
          </a:p>
          <a:p>
            <a:pPr marL="0" marR="0" lvl="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a:pPr>
            <a:r>
              <a:rPr lang="sv-SE" sz="1800" dirty="0"/>
              <a:t>Samverkanswebben - Läs mer om FVIS och Cosmic</a:t>
            </a:r>
          </a:p>
          <a:p>
            <a:pPr marL="0" marR="0" lvl="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sv-SE" sz="1600" b="0" i="0" u="none" strike="noStrike" kern="1200" cap="none" spc="0" normalizeH="0" baseline="0" noProof="0" dirty="0">
                <a:ln>
                  <a:noFill/>
                </a:ln>
                <a:solidFill>
                  <a:prstClr val="black"/>
                </a:solidFill>
                <a:effectLst/>
                <a:uLnTx/>
                <a:uFillTx/>
                <a:ea typeface="+mn-ea"/>
                <a:cs typeface="+mn-cs"/>
                <a:hlinkClick r:id="rId6"/>
              </a:rPr>
              <a:t>Cosmic – framtidens vårdinformationsstöd - Region Gävleborg (regiongavleborg.se)</a:t>
            </a:r>
            <a:endParaRPr kumimoji="0" lang="sv-SE" sz="16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756753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1952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198E20-D987-0492-05C8-31055DA02DA9}"/>
              </a:ext>
            </a:extLst>
          </p:cNvPr>
          <p:cNvSpPr>
            <a:spLocks noGrp="1"/>
          </p:cNvSpPr>
          <p:nvPr>
            <p:ph type="title"/>
          </p:nvPr>
        </p:nvSpPr>
        <p:spPr/>
        <p:txBody>
          <a:bodyPr>
            <a:normAutofit fontScale="90000"/>
          </a:bodyPr>
          <a:lstStyle/>
          <a:p>
            <a:r>
              <a:rPr lang="sv-SE" sz="4000" dirty="0">
                <a:solidFill>
                  <a:schemeClr val="tx1"/>
                </a:solidFill>
              </a:rPr>
              <a:t>Vad kan vi förvänta oss </a:t>
            </a:r>
            <a:r>
              <a:rPr lang="sv-SE" sz="4000" dirty="0"/>
              <a:t>vid införandet v 3 2025</a:t>
            </a:r>
            <a:r>
              <a:rPr lang="sv-SE" sz="4000" dirty="0">
                <a:solidFill>
                  <a:schemeClr val="tx1"/>
                </a:solidFill>
              </a:rPr>
              <a:t>? </a:t>
            </a:r>
            <a:endParaRPr lang="sv-SE" dirty="0"/>
          </a:p>
        </p:txBody>
      </p:sp>
      <p:sp>
        <p:nvSpPr>
          <p:cNvPr id="3" name="Platshållare för innehåll 2">
            <a:extLst>
              <a:ext uri="{FF2B5EF4-FFF2-40B4-BE49-F238E27FC236}">
                <a16:creationId xmlns:a16="http://schemas.microsoft.com/office/drawing/2014/main" id="{2A89727A-6271-1AA7-5C30-9979B97F4731}"/>
              </a:ext>
            </a:extLst>
          </p:cNvPr>
          <p:cNvSpPr>
            <a:spLocks noGrp="1"/>
          </p:cNvSpPr>
          <p:nvPr>
            <p:ph idx="12"/>
          </p:nvPr>
        </p:nvSpPr>
        <p:spPr/>
        <p:txBody>
          <a:bodyPr>
            <a:normAutofit/>
          </a:bodyPr>
          <a:lstStyle/>
          <a:p>
            <a:pPr marL="342900" indent="-342900">
              <a:buFont typeface="Arial" panose="020B0604020202020204" pitchFamily="34" charset="0"/>
              <a:buChar char="•"/>
            </a:pPr>
            <a:endParaRPr lang="sv-SE" sz="2000" dirty="0"/>
          </a:p>
          <a:p>
            <a:pPr marL="342900" indent="-342900">
              <a:buFont typeface="Arial" panose="020B0604020202020204" pitchFamily="34" charset="0"/>
              <a:buChar char="•"/>
            </a:pPr>
            <a:endParaRPr lang="sv-SE" sz="2000" dirty="0"/>
          </a:p>
          <a:p>
            <a:pPr marL="342900" indent="-342900">
              <a:buFont typeface="Arial" panose="020B0604020202020204" pitchFamily="34" charset="0"/>
              <a:buChar char="•"/>
            </a:pPr>
            <a:r>
              <a:rPr lang="sv-SE" sz="2000" dirty="0"/>
              <a:t>Plattform för utveckling – allt händer inte från dag ett.</a:t>
            </a:r>
          </a:p>
          <a:p>
            <a:endParaRPr lang="sv-SE" sz="2000" dirty="0"/>
          </a:p>
          <a:p>
            <a:pPr marL="342900" indent="-342900">
              <a:buFont typeface="Arial" panose="020B0604020202020204" pitchFamily="34" charset="0"/>
              <a:buChar char="•"/>
            </a:pPr>
            <a:r>
              <a:rPr lang="sv-SE" sz="2000" dirty="0"/>
              <a:t>Cosmic ger oss möjligheter – vi måste ta tillvara dem.</a:t>
            </a:r>
          </a:p>
          <a:p>
            <a:endParaRPr lang="sv-SE" sz="2000" dirty="0"/>
          </a:p>
          <a:p>
            <a:pPr marL="342900" indent="-342900">
              <a:buFont typeface="Arial" panose="020B0604020202020204" pitchFamily="34" charset="0"/>
              <a:buChar char="•"/>
            </a:pPr>
            <a:r>
              <a:rPr lang="sv-SE" sz="2000" dirty="0"/>
              <a:t>Helheten blir bättre – både för vården och för patienten.</a:t>
            </a:r>
          </a:p>
          <a:p>
            <a:endParaRPr lang="sv-SE" sz="2000" dirty="0"/>
          </a:p>
        </p:txBody>
      </p:sp>
    </p:spTree>
    <p:extLst>
      <p:ext uri="{BB962C8B-B14F-4D97-AF65-F5344CB8AC3E}">
        <p14:creationId xmlns:p14="http://schemas.microsoft.com/office/powerpoint/2010/main" val="2159900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198E20-D987-0492-05C8-31055DA02DA9}"/>
              </a:ext>
            </a:extLst>
          </p:cNvPr>
          <p:cNvSpPr>
            <a:spLocks noGrp="1"/>
          </p:cNvSpPr>
          <p:nvPr>
            <p:ph type="title"/>
          </p:nvPr>
        </p:nvSpPr>
        <p:spPr/>
        <p:txBody>
          <a:bodyPr>
            <a:normAutofit/>
          </a:bodyPr>
          <a:lstStyle/>
          <a:p>
            <a:r>
              <a:rPr lang="sv-SE" dirty="0"/>
              <a:t>Stegvist införande</a:t>
            </a:r>
          </a:p>
        </p:txBody>
      </p:sp>
      <p:sp>
        <p:nvSpPr>
          <p:cNvPr id="3" name="Platshållare för innehåll 2">
            <a:extLst>
              <a:ext uri="{FF2B5EF4-FFF2-40B4-BE49-F238E27FC236}">
                <a16:creationId xmlns:a16="http://schemas.microsoft.com/office/drawing/2014/main" id="{2A89727A-6271-1AA7-5C30-9979B97F4731}"/>
              </a:ext>
            </a:extLst>
          </p:cNvPr>
          <p:cNvSpPr>
            <a:spLocks noGrp="1"/>
          </p:cNvSpPr>
          <p:nvPr>
            <p:ph idx="12"/>
          </p:nvPr>
        </p:nvSpPr>
        <p:spPr/>
        <p:txBody>
          <a:bodyPr>
            <a:normAutofit/>
          </a:bodyPr>
          <a:lstStyle/>
          <a:p>
            <a:r>
              <a:rPr lang="sv-SE" sz="1800" b="0" i="0" dirty="0">
                <a:solidFill>
                  <a:srgbClr val="000000"/>
                </a:solidFill>
                <a:effectLst/>
              </a:rPr>
              <a:t>Vi inför grundläggande funktioner först – för ett säkert och stabilt Cosmic.</a:t>
            </a:r>
          </a:p>
          <a:p>
            <a:endParaRPr lang="sv-SE" sz="1800" b="0" i="0" dirty="0">
              <a:solidFill>
                <a:srgbClr val="000000"/>
              </a:solidFill>
              <a:effectLst/>
            </a:endParaRPr>
          </a:p>
          <a:p>
            <a:pPr marL="342900" indent="-342900">
              <a:buFont typeface="Arial" panose="020B0604020202020204" pitchFamily="34" charset="0"/>
              <a:buChar char="•"/>
            </a:pPr>
            <a:r>
              <a:rPr lang="sv-SE" sz="1800" b="0" i="0" dirty="0">
                <a:solidFill>
                  <a:srgbClr val="000000"/>
                </a:solidFill>
                <a:effectLst/>
              </a:rPr>
              <a:t>Med en pressad tidplan har vi identifierat de mest grundläggande funktionerna som måste vara på plats för att säkerställa patientsäkerhet från dag ett, för ett stabilt Cosmic vecka 3 2025.</a:t>
            </a:r>
          </a:p>
          <a:p>
            <a:endParaRPr lang="sv-SE" sz="1800" b="0" i="0" dirty="0">
              <a:solidFill>
                <a:srgbClr val="000000"/>
              </a:solidFill>
              <a:effectLst/>
            </a:endParaRPr>
          </a:p>
          <a:p>
            <a:pPr marL="342900" indent="-342900" algn="l">
              <a:buFont typeface="Arial" panose="020B0604020202020204" pitchFamily="34" charset="0"/>
              <a:buChar char="•"/>
            </a:pPr>
            <a:r>
              <a:rPr lang="sv-SE" sz="1800" b="0" i="0" dirty="0">
                <a:solidFill>
                  <a:srgbClr val="000000"/>
                </a:solidFill>
                <a:effectLst/>
              </a:rPr>
              <a:t>Vi fokuserar på att utbilda och stötta medarbetarna så att de kan använda de funktioner som införs vecka 3 på ett effektivt sätt.</a:t>
            </a:r>
          </a:p>
          <a:p>
            <a:pPr algn="l"/>
            <a:endParaRPr lang="sv-SE" sz="1800" b="0" i="0" dirty="0">
              <a:solidFill>
                <a:srgbClr val="000000"/>
              </a:solidFill>
              <a:effectLst/>
            </a:endParaRPr>
          </a:p>
          <a:p>
            <a:pPr marL="342900" indent="-342900">
              <a:buFont typeface="Arial" panose="020B0604020202020204" pitchFamily="34" charset="0"/>
              <a:buChar char="•"/>
            </a:pPr>
            <a:r>
              <a:rPr lang="sv-SE" sz="1800" b="0" i="0" dirty="0">
                <a:solidFill>
                  <a:srgbClr val="000000"/>
                </a:solidFill>
                <a:effectLst/>
              </a:rPr>
              <a:t>Funktioner som inte är grundläggande för produktionsstart införs senare.</a:t>
            </a:r>
            <a:endParaRPr lang="sv-SE" sz="1800" dirty="0"/>
          </a:p>
        </p:txBody>
      </p:sp>
    </p:spTree>
    <p:extLst>
      <p:ext uri="{BB962C8B-B14F-4D97-AF65-F5344CB8AC3E}">
        <p14:creationId xmlns:p14="http://schemas.microsoft.com/office/powerpoint/2010/main" val="346101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198E20-D987-0492-05C8-31055DA02DA9}"/>
              </a:ext>
            </a:extLst>
          </p:cNvPr>
          <p:cNvSpPr>
            <a:spLocks noGrp="1"/>
          </p:cNvSpPr>
          <p:nvPr>
            <p:ph type="title"/>
          </p:nvPr>
        </p:nvSpPr>
        <p:spPr/>
        <p:txBody>
          <a:bodyPr>
            <a:normAutofit/>
          </a:bodyPr>
          <a:lstStyle/>
          <a:p>
            <a:r>
              <a:rPr lang="sv-SE" dirty="0"/>
              <a:t>Frågor och svar</a:t>
            </a:r>
          </a:p>
        </p:txBody>
      </p:sp>
      <p:sp>
        <p:nvSpPr>
          <p:cNvPr id="3" name="Platshållare för innehåll 2">
            <a:extLst>
              <a:ext uri="{FF2B5EF4-FFF2-40B4-BE49-F238E27FC236}">
                <a16:creationId xmlns:a16="http://schemas.microsoft.com/office/drawing/2014/main" id="{2A89727A-6271-1AA7-5C30-9979B97F4731}"/>
              </a:ext>
            </a:extLst>
          </p:cNvPr>
          <p:cNvSpPr>
            <a:spLocks noGrp="1"/>
          </p:cNvSpPr>
          <p:nvPr>
            <p:ph idx="12"/>
          </p:nvPr>
        </p:nvSpPr>
        <p:spPr/>
        <p:txBody>
          <a:bodyPr>
            <a:normAutofit/>
          </a:bodyPr>
          <a:lstStyle/>
          <a:p>
            <a:pPr algn="l"/>
            <a:r>
              <a:rPr lang="sv-SE" sz="1400" b="1" i="0" dirty="0">
                <a:solidFill>
                  <a:srgbClr val="000000"/>
                </a:solidFill>
                <a:effectLst/>
              </a:rPr>
              <a:t>Varför får vi inte alla funktioner direkt i vecka 3?</a:t>
            </a:r>
          </a:p>
          <a:p>
            <a:pPr algn="l"/>
            <a:r>
              <a:rPr lang="sv-SE" sz="1400" b="0" i="0" dirty="0">
                <a:solidFill>
                  <a:srgbClr val="000000"/>
                </a:solidFill>
                <a:effectLst/>
              </a:rPr>
              <a:t>Svar: Vi har en pressad tidsplan och inför de grundläggande funktionerna först för att säkerställa ett patientsäkert och stabilt Cosmic. Grundläggande funktioner som inte är avgörande för produktionsstart planeras införas senare.</a:t>
            </a:r>
          </a:p>
          <a:p>
            <a:pPr algn="l"/>
            <a:endParaRPr lang="sv-SE" sz="1400" b="0" i="0" dirty="0">
              <a:solidFill>
                <a:srgbClr val="000000"/>
              </a:solidFill>
              <a:effectLst/>
            </a:endParaRPr>
          </a:p>
          <a:p>
            <a:pPr algn="l"/>
            <a:r>
              <a:rPr lang="sv-SE" sz="1400" b="1" i="0" dirty="0">
                <a:solidFill>
                  <a:srgbClr val="000000"/>
                </a:solidFill>
                <a:effectLst/>
              </a:rPr>
              <a:t>Varför måste vi vänta på vissa funktioner?</a:t>
            </a:r>
          </a:p>
          <a:p>
            <a:pPr algn="l"/>
            <a:r>
              <a:rPr lang="sv-SE" sz="1400" b="0" i="0" dirty="0">
                <a:solidFill>
                  <a:srgbClr val="000000"/>
                </a:solidFill>
                <a:effectLst/>
              </a:rPr>
              <a:t>Svar: Vi har tillsammans med verksamheten identifierat vilka funktioner som måste vara på plats för att produktionen ska vara stabil från dag ett. Alla funktioner är viktiga, men vi måste prioritera patientsäkerhet och stabilitet först. Dessa funktioner kommer att införas så snart som möjligt efter vecka 3.</a:t>
            </a:r>
          </a:p>
          <a:p>
            <a:pPr algn="l"/>
            <a:endParaRPr lang="sv-SE" sz="1400" b="0" i="0" dirty="0">
              <a:solidFill>
                <a:srgbClr val="000000"/>
              </a:solidFill>
              <a:effectLst/>
            </a:endParaRPr>
          </a:p>
          <a:p>
            <a:pPr algn="l"/>
            <a:r>
              <a:rPr lang="sv-SE" sz="1400" b="1" i="0" dirty="0">
                <a:solidFill>
                  <a:srgbClr val="000000"/>
                </a:solidFill>
                <a:effectLst/>
              </a:rPr>
              <a:t>Hur kommer det här påverka vårt arbetssätt?</a:t>
            </a:r>
          </a:p>
          <a:p>
            <a:pPr algn="l"/>
            <a:r>
              <a:rPr lang="sv-SE" sz="1400" b="0" i="0" dirty="0">
                <a:solidFill>
                  <a:srgbClr val="000000"/>
                </a:solidFill>
                <a:effectLst/>
              </a:rPr>
              <a:t>Svar: Vårt mål är att ni ska kunna fortsätta arbeta säkert och effektivt under övergången till Cosmic. Ni kommer att fortsätta använda vissa befintliga system och genom övergångslösningar* ha tillfälliga arbetssätt tills de nya funktionerna kan införas.</a:t>
            </a:r>
          </a:p>
          <a:p>
            <a:pPr algn="l"/>
            <a:endParaRPr lang="sv-SE" sz="1400" b="0" i="0" dirty="0">
              <a:solidFill>
                <a:srgbClr val="000000"/>
              </a:solidFill>
              <a:effectLst/>
            </a:endParaRPr>
          </a:p>
          <a:p>
            <a:pPr algn="l"/>
            <a:r>
              <a:rPr lang="sv-SE" sz="1400" b="1" i="0" dirty="0">
                <a:solidFill>
                  <a:srgbClr val="000000"/>
                </a:solidFill>
                <a:effectLst/>
              </a:rPr>
              <a:t>Hur får jag information om när funktionerna införs?</a:t>
            </a:r>
          </a:p>
          <a:p>
            <a:pPr algn="l"/>
            <a:r>
              <a:rPr lang="sv-SE" sz="1400" b="0" i="0" dirty="0">
                <a:solidFill>
                  <a:srgbClr val="000000"/>
                </a:solidFill>
                <a:effectLst/>
              </a:rPr>
              <a:t>Svar: Information om införandet av funktioner i Cosmic kommer till medarbetare via deras chefer.</a:t>
            </a:r>
          </a:p>
          <a:p>
            <a:pPr algn="l"/>
            <a:endParaRPr lang="sv-SE" sz="1400" b="0" i="0" dirty="0">
              <a:solidFill>
                <a:srgbClr val="000000"/>
              </a:solidFill>
              <a:effectLst/>
            </a:endParaRPr>
          </a:p>
        </p:txBody>
      </p:sp>
    </p:spTree>
    <p:extLst>
      <p:ext uri="{BB962C8B-B14F-4D97-AF65-F5344CB8AC3E}">
        <p14:creationId xmlns:p14="http://schemas.microsoft.com/office/powerpoint/2010/main" val="2648123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AC64DE82-1D70-76F9-A30F-7625410AE033}"/>
              </a:ext>
            </a:extLst>
          </p:cNvPr>
          <p:cNvSpPr>
            <a:spLocks noGrp="1"/>
          </p:cNvSpPr>
          <p:nvPr>
            <p:ph type="ctrTitle"/>
          </p:nvPr>
        </p:nvSpPr>
        <p:spPr>
          <a:xfrm>
            <a:off x="767408" y="2276872"/>
            <a:ext cx="10801351" cy="1440000"/>
          </a:xfrm>
        </p:spPr>
        <p:txBody>
          <a:bodyPr>
            <a:normAutofit/>
          </a:bodyPr>
          <a:lstStyle/>
          <a:p>
            <a:r>
              <a:rPr lang="sv-SE" sz="4400" dirty="0"/>
              <a:t>Vilka system ersätts när vi inför Cosmic?</a:t>
            </a:r>
            <a:endParaRPr lang="sv-SE" sz="4800" dirty="0"/>
          </a:p>
        </p:txBody>
      </p:sp>
    </p:spTree>
    <p:extLst>
      <p:ext uri="{BB962C8B-B14F-4D97-AF65-F5344CB8AC3E}">
        <p14:creationId xmlns:p14="http://schemas.microsoft.com/office/powerpoint/2010/main" val="3173306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33346214-2E10-C33C-3BCF-0F7B1241D2A7}"/>
              </a:ext>
            </a:extLst>
          </p:cNvPr>
          <p:cNvGraphicFramePr/>
          <p:nvPr>
            <p:extLst>
              <p:ext uri="{D42A27DB-BD31-4B8C-83A1-F6EECF244321}">
                <p14:modId xmlns:p14="http://schemas.microsoft.com/office/powerpoint/2010/main" val="3239655326"/>
              </p:ext>
            </p:extLst>
          </p:nvPr>
        </p:nvGraphicFramePr>
        <p:xfrm>
          <a:off x="551384" y="836712"/>
          <a:ext cx="10885148" cy="387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ruta 6">
            <a:extLst>
              <a:ext uri="{FF2B5EF4-FFF2-40B4-BE49-F238E27FC236}">
                <a16:creationId xmlns:a16="http://schemas.microsoft.com/office/drawing/2014/main" id="{AEC64803-BD1C-5620-0EE6-F9823CC533DF}"/>
              </a:ext>
            </a:extLst>
          </p:cNvPr>
          <p:cNvSpPr txBox="1"/>
          <p:nvPr/>
        </p:nvSpPr>
        <p:spPr>
          <a:xfrm>
            <a:off x="736287" y="5373216"/>
            <a:ext cx="10719425" cy="400110"/>
          </a:xfrm>
          <a:prstGeom prst="rect">
            <a:avLst/>
          </a:prstGeom>
          <a:noFill/>
        </p:spPr>
        <p:txBody>
          <a:bodyPr wrap="square" rtlCol="0">
            <a:spAutoFit/>
          </a:bodyPr>
          <a:lstStyle/>
          <a:p>
            <a:r>
              <a:rPr lang="sv-SE" sz="2000" dirty="0"/>
              <a:t>Möjliggör samlad information i högre grad samt förenklar framtida förvaltning och utveckling.</a:t>
            </a:r>
          </a:p>
        </p:txBody>
      </p:sp>
    </p:spTree>
    <p:extLst>
      <p:ext uri="{BB962C8B-B14F-4D97-AF65-F5344CB8AC3E}">
        <p14:creationId xmlns:p14="http://schemas.microsoft.com/office/powerpoint/2010/main" val="814973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F86390A5-0F78-61AD-A6E3-710AA3004A4A}"/>
              </a:ext>
            </a:extLst>
          </p:cNvPr>
          <p:cNvSpPr/>
          <p:nvPr/>
        </p:nvSpPr>
        <p:spPr>
          <a:xfrm>
            <a:off x="609600" y="1732445"/>
            <a:ext cx="4541520" cy="3580467"/>
          </a:xfrm>
          <a:prstGeom prst="rect">
            <a:avLst/>
          </a:prstGeom>
        </p:spPr>
        <p:txBody>
          <a:bodyPr wrap="square">
            <a:spAutoFit/>
          </a:bodyPr>
          <a:lstStyle/>
          <a:p>
            <a:pPr defTabSz="1219170">
              <a:lnSpc>
                <a:spcPts val="3067"/>
              </a:lnSpc>
              <a:spcBef>
                <a:spcPts val="2400"/>
              </a:spcBef>
            </a:pPr>
            <a:r>
              <a:rPr lang="sv-SE" sz="2400" dirty="0">
                <a:solidFill>
                  <a:prstClr val="black"/>
                </a:solidFill>
                <a:latin typeface="Arial"/>
              </a:rPr>
              <a:t>Arbetet med att utforma vårt nya vårdinformationsstöd sker tillsammans med åtta andra regioner i ett samarbete som heter </a:t>
            </a:r>
            <a:r>
              <a:rPr lang="sv-SE" sz="2400" b="1" dirty="0">
                <a:solidFill>
                  <a:prstClr val="black"/>
                </a:solidFill>
                <a:latin typeface="Arial"/>
              </a:rPr>
              <a:t>Sussa samverkan</a:t>
            </a:r>
            <a:r>
              <a:rPr lang="sv-SE" sz="2400" dirty="0">
                <a:solidFill>
                  <a:prstClr val="black"/>
                </a:solidFill>
                <a:latin typeface="Arial"/>
              </a:rPr>
              <a:t>.</a:t>
            </a:r>
          </a:p>
          <a:p>
            <a:pPr defTabSz="1219170">
              <a:lnSpc>
                <a:spcPts val="3067"/>
              </a:lnSpc>
              <a:spcBef>
                <a:spcPts val="2400"/>
              </a:spcBef>
            </a:pPr>
            <a:r>
              <a:rPr lang="sv-SE" sz="2400" dirty="0">
                <a:solidFill>
                  <a:prstClr val="black"/>
                </a:solidFill>
                <a:latin typeface="Arial"/>
              </a:rPr>
              <a:t>Region Gävleborg har verksamhetsrepresentanter som deltar i arbetet. </a:t>
            </a:r>
          </a:p>
        </p:txBody>
      </p:sp>
      <p:pic>
        <p:nvPicPr>
          <p:cNvPr id="5" name="Platshållare för innehåll 7">
            <a:extLst>
              <a:ext uri="{FF2B5EF4-FFF2-40B4-BE49-F238E27FC236}">
                <a16:creationId xmlns:a16="http://schemas.microsoft.com/office/drawing/2014/main" id="{53C5DAA7-4594-ECBF-A0FD-657252A5BA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51120" y="666724"/>
            <a:ext cx="6888027" cy="5513352"/>
          </a:xfrm>
          <a:prstGeom prst="rect">
            <a:avLst/>
          </a:prstGeom>
        </p:spPr>
      </p:pic>
    </p:spTree>
    <p:extLst>
      <p:ext uri="{BB962C8B-B14F-4D97-AF65-F5344CB8AC3E}">
        <p14:creationId xmlns:p14="http://schemas.microsoft.com/office/powerpoint/2010/main" val="2331527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1">
            <a:extLst>
              <a:ext uri="{FF2B5EF4-FFF2-40B4-BE49-F238E27FC236}">
                <a16:creationId xmlns:a16="http://schemas.microsoft.com/office/drawing/2014/main" id="{EB35BEF1-0CB2-15BA-B4C8-FE64B00A0B6E}"/>
              </a:ext>
            </a:extLst>
          </p:cNvPr>
          <p:cNvSpPr txBox="1">
            <a:spLocks/>
          </p:cNvSpPr>
          <p:nvPr/>
        </p:nvSpPr>
        <p:spPr>
          <a:xfrm>
            <a:off x="918797" y="160053"/>
            <a:ext cx="10429140" cy="1356783"/>
          </a:xfrm>
          <a:prstGeom prst="rect">
            <a:avLst/>
          </a:prstGeom>
        </p:spPr>
        <p:txBody>
          <a:bodyPr vert="horz" lIns="91438" tIns="45719" rIns="91438" bIns="45719" rtlCol="0" anchor="b" anchorCtr="0">
            <a:normAutofit/>
          </a:bodyPr>
          <a:lstStyle>
            <a:lvl1pPr algn="l" defTabSz="914377" rtl="0" eaLnBrk="1" latinLnBrk="0" hangingPunct="1">
              <a:lnSpc>
                <a:spcPct val="90000"/>
              </a:lnSpc>
              <a:spcBef>
                <a:spcPct val="0"/>
              </a:spcBef>
              <a:buNone/>
              <a:defRPr sz="5100" b="0" kern="1200">
                <a:solidFill>
                  <a:schemeClr val="tx1"/>
                </a:solidFill>
                <a:latin typeface="+mj-lt"/>
                <a:ea typeface="+mj-ea"/>
                <a:cs typeface="+mj-cs"/>
              </a:defRPr>
            </a:lvl1pPr>
          </a:lstStyle>
          <a:p>
            <a:pPr algn="ctr"/>
            <a:r>
              <a:rPr lang="sv-SE" sz="4000" dirty="0"/>
              <a:t>Processen till vårt Cosmic</a:t>
            </a:r>
          </a:p>
        </p:txBody>
      </p:sp>
      <p:graphicFrame>
        <p:nvGraphicFramePr>
          <p:cNvPr id="7" name="Platshållare för innehåll 5">
            <a:extLst>
              <a:ext uri="{FF2B5EF4-FFF2-40B4-BE49-F238E27FC236}">
                <a16:creationId xmlns:a16="http://schemas.microsoft.com/office/drawing/2014/main" id="{2868AD5C-B925-DDF3-11FB-9D0ACD7B493D}"/>
              </a:ext>
            </a:extLst>
          </p:cNvPr>
          <p:cNvGraphicFramePr>
            <a:graphicFrameLocks/>
          </p:cNvGraphicFramePr>
          <p:nvPr>
            <p:extLst>
              <p:ext uri="{D42A27DB-BD31-4B8C-83A1-F6EECF244321}">
                <p14:modId xmlns:p14="http://schemas.microsoft.com/office/powerpoint/2010/main" val="2318507887"/>
              </p:ext>
            </p:extLst>
          </p:nvPr>
        </p:nvGraphicFramePr>
        <p:xfrm>
          <a:off x="2691042" y="1700808"/>
          <a:ext cx="6884649" cy="45576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88595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680FED03-8AEA-CD7E-AF70-820E89FC24FA}"/>
              </a:ext>
            </a:extLst>
          </p:cNvPr>
          <p:cNvSpPr txBox="1"/>
          <p:nvPr/>
        </p:nvSpPr>
        <p:spPr>
          <a:xfrm>
            <a:off x="895208" y="1232514"/>
            <a:ext cx="6640951" cy="461665"/>
          </a:xfrm>
          <a:prstGeom prst="rect">
            <a:avLst/>
          </a:prstGeom>
          <a:noFill/>
        </p:spPr>
        <p:txBody>
          <a:bodyPr wrap="square" rtlCol="0">
            <a:spAutoFit/>
          </a:bodyPr>
          <a:lstStyle/>
          <a:p>
            <a:r>
              <a:rPr lang="sv-SE" sz="2400" b="1" dirty="0"/>
              <a:t>Vid införande av Cosmic vecka 3 2025</a:t>
            </a:r>
          </a:p>
        </p:txBody>
      </p:sp>
      <p:grpSp>
        <p:nvGrpSpPr>
          <p:cNvPr id="5" name="Grupp 4">
            <a:extLst>
              <a:ext uri="{FF2B5EF4-FFF2-40B4-BE49-F238E27FC236}">
                <a16:creationId xmlns:a16="http://schemas.microsoft.com/office/drawing/2014/main" id="{E1536672-CFA7-8A47-2F5A-549CC0E302CC}"/>
              </a:ext>
            </a:extLst>
          </p:cNvPr>
          <p:cNvGrpSpPr/>
          <p:nvPr/>
        </p:nvGrpSpPr>
        <p:grpSpPr>
          <a:xfrm>
            <a:off x="767408" y="2264816"/>
            <a:ext cx="10451913" cy="1408209"/>
            <a:chOff x="923797" y="1417177"/>
            <a:chExt cx="7838935" cy="1056157"/>
          </a:xfrm>
        </p:grpSpPr>
        <p:pic>
          <p:nvPicPr>
            <p:cNvPr id="6" name="Bildobjekt 5">
              <a:extLst>
                <a:ext uri="{FF2B5EF4-FFF2-40B4-BE49-F238E27FC236}">
                  <a16:creationId xmlns:a16="http://schemas.microsoft.com/office/drawing/2014/main" id="{FC60AC97-778E-3741-A59F-57D18E9DFFB1}"/>
                </a:ext>
              </a:extLst>
            </p:cNvPr>
            <p:cNvPicPr>
              <a:picLocks noChangeAspect="1"/>
            </p:cNvPicPr>
            <p:nvPr/>
          </p:nvPicPr>
          <p:blipFill rotWithShape="1">
            <a:blip r:embed="rId3">
              <a:extLst>
                <a:ext uri="{28A0092B-C50C-407E-A947-70E740481C1C}">
                  <a14:useLocalDpi xmlns:a14="http://schemas.microsoft.com/office/drawing/2010/main" val="0"/>
                </a:ext>
              </a:extLst>
            </a:blip>
            <a:srcRect t="2201" b="36614"/>
            <a:stretch/>
          </p:blipFill>
          <p:spPr>
            <a:xfrm>
              <a:off x="923797" y="1417177"/>
              <a:ext cx="7838935" cy="1056157"/>
            </a:xfrm>
            <a:prstGeom prst="rect">
              <a:avLst/>
            </a:prstGeom>
          </p:spPr>
        </p:pic>
        <p:sp>
          <p:nvSpPr>
            <p:cNvPr id="7" name="Ellips 6">
              <a:extLst>
                <a:ext uri="{FF2B5EF4-FFF2-40B4-BE49-F238E27FC236}">
                  <a16:creationId xmlns:a16="http://schemas.microsoft.com/office/drawing/2014/main" id="{E2519684-EB3B-69E5-C624-5A8D4B16226A}"/>
                </a:ext>
              </a:extLst>
            </p:cNvPr>
            <p:cNvSpPr/>
            <p:nvPr/>
          </p:nvSpPr>
          <p:spPr>
            <a:xfrm>
              <a:off x="7903503" y="2431112"/>
              <a:ext cx="36000" cy="36000"/>
            </a:xfrm>
            <a:prstGeom prst="ellipse">
              <a:avLst/>
            </a:prstGeom>
            <a:solidFill>
              <a:srgbClr val="4853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sv-SE" sz="2667" dirty="0" err="1"/>
            </a:p>
          </p:txBody>
        </p:sp>
        <p:sp>
          <p:nvSpPr>
            <p:cNvPr id="8" name="Ellips 7">
              <a:extLst>
                <a:ext uri="{FF2B5EF4-FFF2-40B4-BE49-F238E27FC236}">
                  <a16:creationId xmlns:a16="http://schemas.microsoft.com/office/drawing/2014/main" id="{3441F84F-6DAB-56F3-9A20-CFF13B1D3724}"/>
                </a:ext>
              </a:extLst>
            </p:cNvPr>
            <p:cNvSpPr/>
            <p:nvPr/>
          </p:nvSpPr>
          <p:spPr>
            <a:xfrm>
              <a:off x="7969375" y="2431213"/>
              <a:ext cx="36000" cy="36000"/>
            </a:xfrm>
            <a:prstGeom prst="ellipse">
              <a:avLst/>
            </a:prstGeom>
            <a:solidFill>
              <a:srgbClr val="4853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sv-SE" sz="2667" dirty="0" err="1"/>
            </a:p>
          </p:txBody>
        </p:sp>
        <p:sp>
          <p:nvSpPr>
            <p:cNvPr id="9" name="Ellips 8">
              <a:extLst>
                <a:ext uri="{FF2B5EF4-FFF2-40B4-BE49-F238E27FC236}">
                  <a16:creationId xmlns:a16="http://schemas.microsoft.com/office/drawing/2014/main" id="{2DE1011B-C8D0-D93A-14B1-5E271DAE05C5}"/>
                </a:ext>
              </a:extLst>
            </p:cNvPr>
            <p:cNvSpPr/>
            <p:nvPr/>
          </p:nvSpPr>
          <p:spPr>
            <a:xfrm>
              <a:off x="8040806" y="2431112"/>
              <a:ext cx="36000" cy="36000"/>
            </a:xfrm>
            <a:prstGeom prst="ellipse">
              <a:avLst/>
            </a:prstGeom>
            <a:solidFill>
              <a:srgbClr val="4853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sv-SE" sz="2667" dirty="0" err="1"/>
            </a:p>
          </p:txBody>
        </p:sp>
      </p:grpSp>
      <p:sp>
        <p:nvSpPr>
          <p:cNvPr id="10" name="Platshållare för innehåll 23">
            <a:extLst>
              <a:ext uri="{FF2B5EF4-FFF2-40B4-BE49-F238E27FC236}">
                <a16:creationId xmlns:a16="http://schemas.microsoft.com/office/drawing/2014/main" id="{7606D1F3-A0BC-0CDB-AEEB-54BA55A82EEA}"/>
              </a:ext>
            </a:extLst>
          </p:cNvPr>
          <p:cNvSpPr txBox="1">
            <a:spLocks/>
          </p:cNvSpPr>
          <p:nvPr/>
        </p:nvSpPr>
        <p:spPr>
          <a:xfrm>
            <a:off x="888951" y="4293096"/>
            <a:ext cx="10414097" cy="1865259"/>
          </a:xfrm>
          <a:prstGeom prst="rect">
            <a:avLst/>
          </a:prstGeom>
        </p:spPr>
        <p:txBody>
          <a:bodyPr vert="horz" lIns="91438" tIns="45719" rIns="91438" bIns="45719" rtlCol="0">
            <a:normAutofit/>
          </a:bodyPr>
          <a:lstStyle>
            <a:lvl1pPr marL="0" indent="0" algn="l" defTabSz="914377" rtl="0" eaLnBrk="1" latinLnBrk="0" hangingPunct="1">
              <a:lnSpc>
                <a:spcPct val="100000"/>
              </a:lnSpc>
              <a:spcBef>
                <a:spcPts val="600"/>
              </a:spcBef>
              <a:buFont typeface="Arial" panose="020B0604020202020204" pitchFamily="34" charset="0"/>
              <a:buNone/>
              <a:defRPr sz="2400" b="0" kern="1200">
                <a:solidFill>
                  <a:schemeClr val="tx1"/>
                </a:solidFill>
                <a:latin typeface="+mn-lt"/>
                <a:ea typeface="+mn-ea"/>
                <a:cs typeface="+mn-cs"/>
              </a:defRPr>
            </a:lvl1pPr>
            <a:lvl2pPr marL="457189" indent="0" algn="ctr" defTabSz="914377" rtl="0" eaLnBrk="1" latinLnBrk="0" hangingPunct="1">
              <a:lnSpc>
                <a:spcPct val="100000"/>
              </a:lnSpc>
              <a:spcBef>
                <a:spcPts val="600"/>
              </a:spcBef>
              <a:buFont typeface="Arial" panose="020B0604020202020204" pitchFamily="34" charset="0"/>
              <a:buNone/>
              <a:defRPr sz="2000" kern="1200">
                <a:solidFill>
                  <a:schemeClr val="tx1"/>
                </a:solidFill>
                <a:latin typeface="+mn-lt"/>
                <a:ea typeface="+mn-ea"/>
                <a:cs typeface="+mn-cs"/>
              </a:defRPr>
            </a:lvl2pPr>
            <a:lvl3pPr marL="914377" indent="0" algn="ctr" defTabSz="914377" rtl="0" eaLnBrk="1" latinLnBrk="0" hangingPunct="1">
              <a:lnSpc>
                <a:spcPct val="100000"/>
              </a:lnSpc>
              <a:spcBef>
                <a:spcPts val="600"/>
              </a:spcBef>
              <a:buFont typeface="Arial" panose="020B0604020202020204" pitchFamily="34" charset="0"/>
              <a:buNone/>
              <a:defRPr sz="1900" kern="1200">
                <a:solidFill>
                  <a:schemeClr val="tx1"/>
                </a:solidFill>
                <a:latin typeface="+mn-lt"/>
                <a:ea typeface="+mn-ea"/>
                <a:cs typeface="+mn-cs"/>
              </a:defRPr>
            </a:lvl3pPr>
            <a:lvl4pPr marL="1371566" indent="0" algn="ctr" defTabSz="914377" rtl="0" eaLnBrk="1" latinLnBrk="0" hangingPunct="1">
              <a:lnSpc>
                <a:spcPct val="100000"/>
              </a:lnSpc>
              <a:spcBef>
                <a:spcPts val="600"/>
              </a:spcBef>
              <a:buFont typeface="Arial" panose="020B0604020202020204" pitchFamily="34" charset="0"/>
              <a:buNone/>
              <a:defRPr sz="1600" i="0" kern="1200">
                <a:solidFill>
                  <a:schemeClr val="tx1"/>
                </a:solidFill>
                <a:latin typeface="+mn-lt"/>
                <a:ea typeface="+mn-ea"/>
                <a:cs typeface="+mn-cs"/>
              </a:defRPr>
            </a:lvl4pPr>
            <a:lvl5pPr marL="1828754" indent="0" algn="ctr" defTabSz="914377" rtl="0" eaLnBrk="1" latinLnBrk="0" hangingPunct="1">
              <a:lnSpc>
                <a:spcPct val="100000"/>
              </a:lnSpc>
              <a:spcBef>
                <a:spcPts val="600"/>
              </a:spcBef>
              <a:buFont typeface="Arial" panose="020B0604020202020204" pitchFamily="34" charset="0"/>
              <a:buNone/>
              <a:defRPr sz="1600" i="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Aft>
                <a:spcPts val="800"/>
              </a:spcAft>
            </a:pPr>
            <a:r>
              <a:rPr lang="sv-SE" sz="2000" dirty="0"/>
              <a:t>Vid införandet kommer grundläggande behov för att arbeta i Cosmic finnas i systemet, till exempel urval av dokumentationsmallar, remissmallar, provpaket. </a:t>
            </a:r>
          </a:p>
          <a:p>
            <a:pPr>
              <a:spcAft>
                <a:spcPts val="800"/>
              </a:spcAft>
            </a:pPr>
            <a:r>
              <a:rPr lang="sv-SE" sz="2000" dirty="0"/>
              <a:t>Därefter finns möjlighet till fortsatt utveckling och fler funktioner kommer att införas.</a:t>
            </a:r>
          </a:p>
        </p:txBody>
      </p:sp>
    </p:spTree>
    <p:extLst>
      <p:ext uri="{BB962C8B-B14F-4D97-AF65-F5344CB8AC3E}">
        <p14:creationId xmlns:p14="http://schemas.microsoft.com/office/powerpoint/2010/main" val="3114190212"/>
      </p:ext>
    </p:extLst>
  </p:cSld>
  <p:clrMapOvr>
    <a:masterClrMapping/>
  </p:clrMapOvr>
</p:sld>
</file>

<file path=ppt/theme/theme1.xml><?xml version="1.0" encoding="utf-8"?>
<a:theme xmlns:a="http://schemas.openxmlformats.org/drawingml/2006/main" name="Region Gävleborg">
  <a:themeElements>
    <a:clrScheme name="Region Gävleborg">
      <a:dk1>
        <a:sysClr val="windowText" lastClr="000000"/>
      </a:dk1>
      <a:lt1>
        <a:sysClr val="window" lastClr="FFFFFF"/>
      </a:lt1>
      <a:dk2>
        <a:srgbClr val="292929"/>
      </a:dk2>
      <a:lt2>
        <a:srgbClr val="B2B2B2"/>
      </a:lt2>
      <a:accent1>
        <a:srgbClr val="50B848"/>
      </a:accent1>
      <a:accent2>
        <a:srgbClr val="0097CF"/>
      </a:accent2>
      <a:accent3>
        <a:srgbClr val="EE3780"/>
      </a:accent3>
      <a:accent4>
        <a:srgbClr val="FAA634"/>
      </a:accent4>
      <a:accent5>
        <a:srgbClr val="A8CD82"/>
      </a:accent5>
      <a:accent6>
        <a:srgbClr val="5DB8DE"/>
      </a:accent6>
      <a:hlink>
        <a:srgbClr val="0070C0"/>
      </a:hlink>
      <a:folHlink>
        <a:srgbClr val="2796C4"/>
      </a:folHlink>
    </a:clrScheme>
    <a:fontScheme name="Region Gävlebor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9C11C611-91BC-4B7F-A59F-C6F5EF64D2C9}" vid="{331CD585-C1F8-4733-BB18-265FF3462E8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72590CAEC7EAC4CA8971050D606E1DB" ma:contentTypeVersion="24" ma:contentTypeDescription="Skapa ett nytt dokument." ma:contentTypeScope="" ma:versionID="afa225b74ba41690ef750e283d803073">
  <xsd:schema xmlns:xsd="http://www.w3.org/2001/XMLSchema" xmlns:xs="http://www.w3.org/2001/XMLSchema" xmlns:p="http://schemas.microsoft.com/office/2006/metadata/properties" xmlns:ns2="5e63ccda-d847-4ff0-9121-3db7b3a73bc5" xmlns:ns3="d86d3f14-0229-4373-8997-88ceabc594dc" targetNamespace="http://schemas.microsoft.com/office/2006/metadata/properties" ma:root="true" ma:fieldsID="a9b8fb7bb0742b1ca5b157d37e103779" ns2:_="" ns3:_="">
    <xsd:import namespace="5e63ccda-d847-4ff0-9121-3db7b3a73bc5"/>
    <xsd:import namespace="d86d3f14-0229-4373-8997-88ceabc594dc"/>
    <xsd:element name="properties">
      <xsd:complexType>
        <xsd:sequence>
          <xsd:element name="documentManagement">
            <xsd:complexType>
              <xsd:all>
                <xsd:element ref="ns2:Diarief_x00f6_rt" minOccurs="0"/>
                <xsd:element ref="ns3:SharedWithUsers" minOccurs="0"/>
                <xsd:element ref="ns3:SharedWithDetails" minOccurs="0"/>
                <xsd:element ref="ns2:nxcw" minOccurs="0"/>
                <xsd:element ref="ns2:_x0064_c62" minOccurs="0"/>
                <xsd:element ref="ns2:Gallras_x003f_" minOccurs="0"/>
                <xsd:element ref="ns2:Diarief_x00f6_rt_x0020_ny" minOccurs="0"/>
                <xsd:element ref="ns2:Publliceringsdatu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63ccda-d847-4ff0-9121-3db7b3a73bc5" elementFormDefault="qualified">
    <xsd:import namespace="http://schemas.microsoft.com/office/2006/documentManagement/types"/>
    <xsd:import namespace="http://schemas.microsoft.com/office/infopath/2007/PartnerControls"/>
    <xsd:element name="Diarief_x00f6_rt" ma:index="2" nillable="true" ma:displayName="Diariefört" ma:default="Nej" ma:format="Dropdown" ma:internalName="Diarief_x00f6_rt">
      <xsd:simpleType>
        <xsd:restriction base="dms:Choice">
          <xsd:enumeration value="Ja"/>
          <xsd:enumeration value="Nej"/>
          <xsd:enumeration value="Ej aktuellt"/>
        </xsd:restriction>
      </xsd:simpleType>
    </xsd:element>
    <xsd:element name="nxcw" ma:index="11" nillable="true" ma:displayName="Projektstart" ma:internalName="nxcw">
      <xsd:simpleType>
        <xsd:restriction base="dms:Text"/>
      </xsd:simpleType>
    </xsd:element>
    <xsd:element name="_x0064_c62" ma:index="12" nillable="true" ma:displayName="Projektavslut" ma:internalName="_x0064_c62">
      <xsd:simpleType>
        <xsd:restriction base="dms:Text"/>
      </xsd:simpleType>
    </xsd:element>
    <xsd:element name="Gallras_x003f_" ma:index="13" nillable="true" ma:displayName="Gallras?" ma:format="Dropdown" ma:internalName="Gallras_x003f_">
      <xsd:simpleType>
        <xsd:restriction base="dms:Choice">
          <xsd:enumeration value="Ja"/>
          <xsd:enumeration value="Nej"/>
          <xsd:enumeration value="Vet ej"/>
        </xsd:restriction>
      </xsd:simpleType>
    </xsd:element>
    <xsd:element name="Diarief_x00f6_rt_x0020_ny" ma:index="14" nillable="true" ma:displayName="Diariefört ny" ma:format="Dropdown" ma:internalName="Diarief_x00f6_rt_x0020_ny">
      <xsd:simpleType>
        <xsd:restriction base="dms:Choice">
          <xsd:enumeration value="Ja"/>
          <xsd:enumeration value="Nej"/>
          <xsd:enumeration value="Ej aktuellt"/>
        </xsd:restriction>
      </xsd:simpleType>
    </xsd:element>
    <xsd:element name="Publliceringsdatum" ma:index="15" nillable="true" ma:displayName="Publliceringsdatum" ma:format="DateOnly" ma:internalName="Publliceringsdatum">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86d3f14-0229-4373-8997-88ceabc594dc" elementFormDefault="qualified">
    <xsd:import namespace="http://schemas.microsoft.com/office/2006/documentManagement/types"/>
    <xsd:import namespace="http://schemas.microsoft.com/office/infopath/2007/PartnerControls"/>
    <xsd:element name="SharedWithUsers" ma:index="5"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6"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Innehållstyp"/>
        <xsd:element ref="dc:title" minOccurs="0" maxOccurs="1" ma:index="1"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iarief_x00f6_rt xmlns="5e63ccda-d847-4ff0-9121-3db7b3a73bc5" xsi:nil="true"/>
    <Gallras_x003f_ xmlns="5e63ccda-d847-4ff0-9121-3db7b3a73bc5" xsi:nil="true"/>
    <SharedWithUsers xmlns="d86d3f14-0229-4373-8997-88ceabc594dc">
      <UserInfo>
        <DisplayName>Lafih Maria - HOSIP - Program framtidens vårdinformationsstöd</DisplayName>
        <AccountId>13432</AccountId>
        <AccountType/>
      </UserInfo>
    </SharedWithUsers>
    <_x0064_c62 xmlns="5e63ccda-d847-4ff0-9121-3db7b3a73bc5" xsi:nil="true"/>
    <nxcw xmlns="5e63ccda-d847-4ff0-9121-3db7b3a73bc5" xsi:nil="true"/>
    <Diarief_x00f6_rt_x0020_ny xmlns="5e63ccda-d847-4ff0-9121-3db7b3a73bc5" xsi:nil="true"/>
    <Publliceringsdatum xmlns="5e63ccda-d847-4ff0-9121-3db7b3a73bc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391508-0437-4F83-B8B9-EFA679C6D1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63ccda-d847-4ff0-9121-3db7b3a73bc5"/>
    <ds:schemaRef ds:uri="d86d3f14-0229-4373-8997-88ceabc594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187586-0EA5-4DAF-A138-A2136E12FFF5}">
  <ds:schemaRefs>
    <ds:schemaRef ds:uri="http://schemas.microsoft.com/office/2006/documentManagement/types"/>
    <ds:schemaRef ds:uri="http://www.w3.org/XML/1998/namespace"/>
    <ds:schemaRef ds:uri="http://purl.org/dc/elements/1.1/"/>
    <ds:schemaRef ds:uri="http://purl.org/dc/dcmitype/"/>
    <ds:schemaRef ds:uri="http://schemas.microsoft.com/office/infopath/2007/PartnerControls"/>
    <ds:schemaRef ds:uri="5e63ccda-d847-4ff0-9121-3db7b3a73bc5"/>
    <ds:schemaRef ds:uri="http://schemas.openxmlformats.org/package/2006/metadata/core-properties"/>
    <ds:schemaRef ds:uri="d86d3f14-0229-4373-8997-88ceabc594dc"/>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A570BB98-F676-47DC-94ED-D2A9B5F488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Region Gävleborg_liggande</Template>
  <TotalTime>3062</TotalTime>
  <Words>1345</Words>
  <Application>Microsoft Office PowerPoint</Application>
  <PresentationFormat>Bredbild</PresentationFormat>
  <Paragraphs>186</Paragraphs>
  <Slides>15</Slides>
  <Notes>10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15</vt:i4>
      </vt:variant>
    </vt:vector>
  </HeadingPairs>
  <TitlesOfParts>
    <vt:vector size="19" baseType="lpstr">
      <vt:lpstr>Arial</vt:lpstr>
      <vt:lpstr>Calibri</vt:lpstr>
      <vt:lpstr>Times New Roman</vt:lpstr>
      <vt:lpstr>Region Gävleborg</vt:lpstr>
      <vt:lpstr>Framtidens vårdinformationsstöd</vt:lpstr>
      <vt:lpstr>Vad kan vi förvänta oss vid införandet v 3 2025? </vt:lpstr>
      <vt:lpstr>Stegvist införande</vt:lpstr>
      <vt:lpstr>Frågor och svar</vt:lpstr>
      <vt:lpstr>Vilka system ersätts när vi inför Cosmic?</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Region Gävleborg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Vilka system ersätts  när vi inför Cosmic?</dc:title>
  <dc:creator>Hjärpsgård Seija - HOSIP - Program framtidens vårdinformationsstöd</dc:creator>
  <cp:lastModifiedBy>Lafih Maria - HOSIP - Program framtidens vårdinformationsstöd</cp:lastModifiedBy>
  <cp:revision>19</cp:revision>
  <dcterms:created xsi:type="dcterms:W3CDTF">2024-06-05T06:17:01Z</dcterms:created>
  <dcterms:modified xsi:type="dcterms:W3CDTF">2024-10-17T07:14:06Z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-231919512</vt:i4>
  </property>
  <property fmtid="{D5CDD505-2E9C-101B-9397-08002B2CF9AE}" pid="3" name="_NewReviewCycle">
    <vt:lpwstr/>
  </property>
  <property fmtid="{D5CDD505-2E9C-101B-9397-08002B2CF9AE}" pid="4" name="_EmailSubject">
    <vt:lpwstr>Byta ut fil på samverkanswebben</vt:lpwstr>
  </property>
  <property fmtid="{D5CDD505-2E9C-101B-9397-08002B2CF9AE}" pid="5" name="_AuthorEmail">
    <vt:lpwstr>maria.lafih@regiongavleborg.se</vt:lpwstr>
  </property>
  <property fmtid="{D5CDD505-2E9C-101B-9397-08002B2CF9AE}" pid="6" name="_AuthorEmailDisplayName">
    <vt:lpwstr>Lafih Maria - HOSIP - Program framtidens vårdinformationsstöd</vt:lpwstr>
  </property>
  <property fmtid="{D5CDD505-2E9C-101B-9397-08002B2CF9AE}" pid="7" name="_PreviousAdHocReviewCycleID">
    <vt:i4>298707526</vt:i4>
  </property>
  <property fmtid="{D5CDD505-2E9C-101B-9397-08002B2CF9AE}" pid="8" name="ContentTypeId">
    <vt:lpwstr>0x010100672590CAEC7EAC4CA8971050D606E1DB</vt:lpwstr>
  </property>
</Properties>
</file>