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738" r:id="rId5"/>
    <p:sldMasterId id="2147483758" r:id="rId6"/>
  </p:sldMasterIdLst>
  <p:notesMasterIdLst>
    <p:notesMasterId r:id="rId23"/>
  </p:notesMasterIdLst>
  <p:sldIdLst>
    <p:sldId id="259" r:id="rId7"/>
    <p:sldId id="395" r:id="rId8"/>
    <p:sldId id="394" r:id="rId9"/>
    <p:sldId id="396" r:id="rId10"/>
    <p:sldId id="397" r:id="rId11"/>
    <p:sldId id="399" r:id="rId12"/>
    <p:sldId id="401" r:id="rId13"/>
    <p:sldId id="400" r:id="rId14"/>
    <p:sldId id="402" r:id="rId15"/>
    <p:sldId id="403" r:id="rId16"/>
    <p:sldId id="404" r:id="rId17"/>
    <p:sldId id="405" r:id="rId18"/>
    <p:sldId id="406" r:id="rId19"/>
    <p:sldId id="407" r:id="rId20"/>
    <p:sldId id="366" r:id="rId21"/>
    <p:sldId id="409" r:id="rId22"/>
  </p:sldIdLst>
  <p:sldSz cx="12192000" cy="6858000"/>
  <p:notesSz cx="6858000" cy="2419350"/>
  <p:defaultTextStyle>
    <a:defPPr>
      <a:defRPr lang="sv-SE"/>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5791B8DE-7149-41B0-B063-7C67D9AF7092}">
          <p14:sldIdLst>
            <p14:sldId id="259"/>
            <p14:sldId id="395"/>
          </p14:sldIdLst>
        </p14:section>
        <p14:section name="Vad ska hända?" id="{51B094E3-C661-4D4D-B39C-90E8AB34A267}">
          <p14:sldIdLst>
            <p14:sldId id="394"/>
          </p14:sldIdLst>
        </p14:section>
        <p14:section name="Vilka berörs?" id="{D59FAC4D-E2F0-4A05-9027-0BBA1EDC0388}">
          <p14:sldIdLst>
            <p14:sldId id="396"/>
            <p14:sldId id="397"/>
            <p14:sldId id="399"/>
            <p14:sldId id="401"/>
            <p14:sldId id="400"/>
            <p14:sldId id="402"/>
          </p14:sldIdLst>
        </p14:section>
        <p14:section name="Vad innebär förändringen?" id="{4BDB208F-DD12-480E-907E-339FC420E6F8}">
          <p14:sldIdLst>
            <p14:sldId id="403"/>
          </p14:sldIdLst>
        </p14:section>
        <p14:section name="Hur ska det ske? - Sussa" id="{9B6AC2F9-73BC-4DD8-8790-1BEF269558A9}">
          <p14:sldIdLst>
            <p14:sldId id="404"/>
            <p14:sldId id="405"/>
          </p14:sldIdLst>
        </p14:section>
        <p14:section name="Hur ska det ske? - Regionalt" id="{C3FC590A-A584-4B00-9040-32EDB357E11C}">
          <p14:sldIdLst>
            <p14:sldId id="406"/>
            <p14:sldId id="407"/>
          </p14:sldIdLst>
        </p14:section>
        <p14:section name="Kontakt" id="{CCED5D4F-9FDA-4150-9800-869BE9452133}">
          <p14:sldIdLst>
            <p14:sldId id="366"/>
            <p14:sldId id="409"/>
          </p14:sldIdLst>
        </p14:section>
      </p14:sectionLst>
    </p:ext>
    <p:ext uri="{EFAFB233-063F-42B5-8137-9DF3F51BA10A}">
      <p15:sldGuideLst xmlns:p15="http://schemas.microsoft.com/office/powerpoint/2012/main">
        <p15:guide id="1" orient="horz" pos="2704" userDrawn="1">
          <p15:clr>
            <a:srgbClr val="A4A3A4"/>
          </p15:clr>
        </p15:guide>
        <p15:guide id="2" pos="39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jörkman Elin - KOMF - Kommunikationsenhet" initials="BE-K-K" lastIdx="2" clrIdx="0">
    <p:extLst>
      <p:ext uri="{19B8F6BF-5375-455C-9EA6-DF929625EA0E}">
        <p15:presenceInfo xmlns:p15="http://schemas.microsoft.com/office/powerpoint/2012/main" userId="S-1-5-21-1327637745-2060587216-860360866-10759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D313"/>
    <a:srgbClr val="E5EA16"/>
    <a:srgbClr val="F98D6B"/>
    <a:srgbClr val="606D80"/>
    <a:srgbClr val="7F7F7F"/>
    <a:srgbClr val="5D79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68" autoAdjust="0"/>
    <p:restoredTop sz="62263" autoAdjust="0"/>
  </p:normalViewPr>
  <p:slideViewPr>
    <p:cSldViewPr showGuides="1">
      <p:cViewPr varScale="1">
        <p:scale>
          <a:sx n="97" d="100"/>
          <a:sy n="97" d="100"/>
        </p:scale>
        <p:origin x="2826" y="90"/>
      </p:cViewPr>
      <p:guideLst>
        <p:guide orient="horz" pos="2704"/>
        <p:guide pos="39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4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BA456C-C757-402C-8B41-458685CB966A}" type="datetimeFigureOut">
              <a:rPr lang="sv-SE" smtClean="0"/>
              <a:t>2024-06-25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32F623-DCE9-42C4-A5BC-0B121E219B53}" type="slidenum">
              <a:rPr lang="sv-SE" smtClean="0"/>
              <a:t>‹#›</a:t>
            </a:fld>
            <a:endParaRPr lang="sv-SE"/>
          </a:p>
        </p:txBody>
      </p:sp>
    </p:spTree>
    <p:extLst>
      <p:ext uri="{BB962C8B-B14F-4D97-AF65-F5344CB8AC3E}">
        <p14:creationId xmlns:p14="http://schemas.microsoft.com/office/powerpoint/2010/main" val="3089245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7D32F623-DCE9-42C4-A5BC-0B121E219B53}" type="slidenum">
              <a:rPr lang="sv-SE" smtClean="0"/>
              <a:t>1</a:t>
            </a:fld>
            <a:endParaRPr lang="sv-SE"/>
          </a:p>
        </p:txBody>
      </p:sp>
    </p:spTree>
    <p:extLst>
      <p:ext uri="{BB962C8B-B14F-4D97-AF65-F5344CB8AC3E}">
        <p14:creationId xmlns:p14="http://schemas.microsoft.com/office/powerpoint/2010/main" val="435391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a:solidFill>
                  <a:schemeClr val="tx1"/>
                </a:solidFill>
                <a:effectLst/>
                <a:latin typeface="+mn-lt"/>
                <a:ea typeface="+mn-ea"/>
                <a:cs typeface="+mn-cs"/>
              </a:rPr>
              <a:t>Hälso- och sjukvården i Region Gävleborg använder idag många olika system. Flera av dessa kommer att ersättas med Cosmic. De system som kommer att tas ur bruk och ersättas med Cosmic är</a:t>
            </a:r>
            <a:r>
              <a:rPr lang="sv-SE" sz="1200" b="0" i="0" kern="1200" baseline="0" dirty="0">
                <a:solidFill>
                  <a:schemeClr val="tx1"/>
                </a:solidFill>
                <a:effectLst/>
                <a:latin typeface="+mn-lt"/>
                <a:ea typeface="+mn-ea"/>
                <a:cs typeface="+mn-cs"/>
              </a:rPr>
              <a:t> </a:t>
            </a:r>
            <a:r>
              <a:rPr lang="sv-SE" sz="1200" b="0" i="0" kern="1200" dirty="0">
                <a:solidFill>
                  <a:schemeClr val="tx1"/>
                </a:solidFill>
                <a:effectLst/>
                <a:latin typeface="+mn-lt"/>
                <a:ea typeface="+mn-ea"/>
                <a:cs typeface="+mn-cs"/>
              </a:rPr>
              <a:t>Elvis,</a:t>
            </a:r>
            <a:r>
              <a:rPr lang="sv-SE" sz="1200" b="0" i="0" kern="1200" baseline="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Melior</a:t>
            </a:r>
            <a:r>
              <a:rPr lang="sv-SE" sz="1200" b="0" i="0" kern="1200" dirty="0">
                <a:solidFill>
                  <a:schemeClr val="tx1"/>
                </a:solidFill>
                <a:effectLst/>
                <a:latin typeface="+mn-lt"/>
                <a:ea typeface="+mn-ea"/>
                <a:cs typeface="+mn-cs"/>
              </a:rPr>
              <a:t>, PMO, </a:t>
            </a:r>
            <a:r>
              <a:rPr lang="sv-SE" sz="1200" b="0" i="0" kern="1200" dirty="0" err="1">
                <a:solidFill>
                  <a:schemeClr val="tx1"/>
                </a:solidFill>
                <a:effectLst/>
                <a:latin typeface="+mn-lt"/>
                <a:ea typeface="+mn-ea"/>
                <a:cs typeface="+mn-cs"/>
              </a:rPr>
              <a:t>Provisio</a:t>
            </a:r>
            <a:r>
              <a:rPr lang="sv-SE" sz="1200" b="0" i="0" kern="1200" baseline="0" dirty="0">
                <a:solidFill>
                  <a:schemeClr val="tx1"/>
                </a:solidFill>
                <a:effectLst/>
                <a:latin typeface="+mn-lt"/>
                <a:ea typeface="+mn-ea"/>
                <a:cs typeface="+mn-cs"/>
              </a:rPr>
              <a:t> och </a:t>
            </a:r>
            <a:r>
              <a:rPr lang="sv-SE" sz="1200" b="0" i="0" kern="1200" dirty="0" err="1">
                <a:solidFill>
                  <a:schemeClr val="tx1"/>
                </a:solidFill>
                <a:effectLst/>
                <a:latin typeface="+mn-lt"/>
                <a:ea typeface="+mn-ea"/>
                <a:cs typeface="+mn-cs"/>
              </a:rPr>
              <a:t>Obstetrix</a:t>
            </a:r>
            <a:r>
              <a:rPr lang="sv-SE" sz="1200" b="0" i="0" kern="1200" dirty="0">
                <a:solidFill>
                  <a:schemeClr val="tx1"/>
                </a:solidFill>
                <a:effectLst/>
                <a:latin typeface="+mn-lt"/>
                <a:ea typeface="+mn-ea"/>
                <a:cs typeface="+mn-cs"/>
              </a:rPr>
              <a:t>.</a:t>
            </a:r>
          </a:p>
          <a:p>
            <a:endParaRPr lang="sv-SE" b="1" dirty="0"/>
          </a:p>
          <a:p>
            <a:r>
              <a:rPr lang="sv-SE" b="1" dirty="0"/>
              <a:t>Möjlighet till mobila arbetssätt</a:t>
            </a:r>
          </a:p>
          <a:p>
            <a:r>
              <a:rPr lang="sv-SE" dirty="0"/>
              <a:t>Med Cosmic kan vårdpersonal komma åt patientjournaler och viktig information i realtid var de än befinner sig. Detta gör det möjligt att uppdatera och kontrollera patientdata direkt vid patientens sida, vilket gör arbetet smidigare och minskar behovet av pappersjournaler​.</a:t>
            </a:r>
          </a:p>
          <a:p>
            <a:endParaRPr lang="sv-SE" dirty="0"/>
          </a:p>
          <a:p>
            <a:r>
              <a:rPr lang="sv-SE" b="1" dirty="0"/>
              <a:t>Samma system i primär- och specialiserade vården</a:t>
            </a:r>
          </a:p>
          <a:p>
            <a:r>
              <a:rPr lang="sv-SE" dirty="0"/>
              <a:t>Cosmic används både i primärvården och den specialiserade vården, vilket gör att vårdpersonalen kan dela och få tillgång till samma patientinformation oavsett var patienten behandlas. Detta förbättrar samarbetet och säkerställer att all viktig information om patientens vård är uppdaterad och tillgänglig​​.</a:t>
            </a:r>
          </a:p>
          <a:p>
            <a:endParaRPr lang="sv-SE" dirty="0"/>
          </a:p>
          <a:p>
            <a:r>
              <a:rPr lang="sv-SE" b="1" dirty="0"/>
              <a:t>Samlad läkemedelslista</a:t>
            </a:r>
          </a:p>
          <a:p>
            <a:r>
              <a:rPr lang="sv-SE" dirty="0"/>
              <a:t>En samlad läkemedelslista i Cosmic innebär att alla mediciner som en patient tar finns på ett ställe. Detta minskar risken för misstag och biverkningar eftersom vårdpersonalen har en tydlig och uppdaterad bild av patientens medicinering. Det gör också övergångar mellan olika vårdgivare enklare och säkrare​.</a:t>
            </a:r>
          </a:p>
          <a:p>
            <a:endParaRPr lang="sv-SE" dirty="0"/>
          </a:p>
          <a:p>
            <a:r>
              <a:rPr lang="sv-SE" b="1" dirty="0"/>
              <a:t>Strukturerad och mer komplett patientdokumentation</a:t>
            </a:r>
          </a:p>
          <a:p>
            <a:r>
              <a:rPr lang="sv-SE" dirty="0"/>
              <a:t>Cosmic ger möjlighet till noggrann och organiserad dokumentation av all relevant patientinformation. Detta förbättrar vårdens kvalitet och säkerhet, eftersom all information är lätt att hitta och använda för att fatta kliniska beslut och samarbeta mellan olika vårdteam​​.</a:t>
            </a:r>
          </a:p>
          <a:p>
            <a:endParaRPr lang="sv-SE" dirty="0"/>
          </a:p>
          <a:p>
            <a:r>
              <a:rPr lang="sv-SE" dirty="0"/>
              <a:t>Dessa fördelar med Cosmic gör vården mer effektiv, säker och av högre kvalitet genom att erbjuda en integrerad och användarvänlig plattform för hantering av patientinformation.</a:t>
            </a:r>
          </a:p>
          <a:p>
            <a:endParaRPr lang="sv-SE" dirty="0"/>
          </a:p>
        </p:txBody>
      </p:sp>
      <p:sp>
        <p:nvSpPr>
          <p:cNvPr id="4" name="Platshållare för bildnummer 3"/>
          <p:cNvSpPr>
            <a:spLocks noGrp="1"/>
          </p:cNvSpPr>
          <p:nvPr>
            <p:ph type="sldNum" sz="quarter" idx="5"/>
          </p:nvPr>
        </p:nvSpPr>
        <p:spPr/>
        <p:txBody>
          <a:bodyPr/>
          <a:lstStyle/>
          <a:p>
            <a:fld id="{7D32F623-DCE9-42C4-A5BC-0B121E219B53}" type="slidenum">
              <a:rPr lang="sv-SE" smtClean="0"/>
              <a:t>10</a:t>
            </a:fld>
            <a:endParaRPr lang="sv-SE"/>
          </a:p>
        </p:txBody>
      </p:sp>
    </p:spTree>
    <p:extLst>
      <p:ext uri="{BB962C8B-B14F-4D97-AF65-F5344CB8AC3E}">
        <p14:creationId xmlns:p14="http://schemas.microsoft.com/office/powerpoint/2010/main" val="4262561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solidFill>
                  <a:srgbClr val="252525"/>
                </a:solidFill>
                <a:effectLst/>
                <a:latin typeface="MuseoSans_700"/>
              </a:rPr>
              <a:t>SUSSA står för Strategisk utveckling av sjukvårdsstödjande applikationer och är samverkan mellan nio regioner. Syftet med SUSSA är att nå målen i nationell vision e-hälsa 2025 samt att tillsammans upphandla ett kärnsystem inklusive specialområden, driftstjänst och specialområden.</a:t>
            </a:r>
          </a:p>
          <a:p>
            <a:endParaRPr lang="sv-SE" dirty="0">
              <a:solidFill>
                <a:srgbClr val="252525"/>
              </a:solidFill>
              <a:effectLst/>
              <a:latin typeface="MuseoSans_700"/>
            </a:endParaRPr>
          </a:p>
          <a:p>
            <a:pPr algn="l"/>
            <a:r>
              <a:rPr lang="sv-SE" b="0" i="0" dirty="0">
                <a:solidFill>
                  <a:srgbClr val="000000"/>
                </a:solidFill>
                <a:effectLst/>
                <a:latin typeface="MuseoSans_500"/>
              </a:rPr>
              <a:t>Målet för Sussa samverkan är att tillgodose invånarnas, patienternas och medarbetarnas behov, idag och i framtiden. Tillsammans skapar regionerna förutsättningar för en god och jämlik vård och effektivare arbetssätt i vården för framtidens hälso- och sjukvård. Tillsammans blir vi starkare, mer effektiva och mindre sårbara.</a:t>
            </a:r>
          </a:p>
          <a:p>
            <a:endParaRPr lang="sv-SE" sz="1200" b="0" i="0" kern="1200" dirty="0">
              <a:solidFill>
                <a:schemeClr val="tx1"/>
              </a:solidFill>
              <a:effectLst/>
              <a:latin typeface="+mn-lt"/>
              <a:ea typeface="+mn-ea"/>
              <a:cs typeface="+mn-cs"/>
            </a:endParaRPr>
          </a:p>
          <a:p>
            <a:pPr algn="l"/>
            <a:r>
              <a:rPr lang="sv-SE" b="0" i="0" dirty="0">
                <a:solidFill>
                  <a:srgbClr val="000000"/>
                </a:solidFill>
                <a:effectLst/>
                <a:latin typeface="MuseoSans_500"/>
              </a:rPr>
              <a:t>Tillsammans med övriga regioner inom SUSSA Samverkan kan vi skapa synergier och lärande samt skapa möjligheter för kunskapsöverföring och erfarenhetsutbyte. Med gemensamma och tydliga mål får vi bättre förutsättningar för ett verksamhetsdrivet förbättringsarbete.</a:t>
            </a:r>
          </a:p>
          <a:p>
            <a:pPr algn="l"/>
            <a:r>
              <a:rPr lang="sv-SE" b="0" i="0" dirty="0">
                <a:solidFill>
                  <a:srgbClr val="000000"/>
                </a:solidFill>
                <a:effectLst/>
                <a:latin typeface="MuseoSans_500"/>
              </a:rPr>
              <a:t>Genom samverkan inom SUSSA kan vi både ta del av och bidra till det gemensamma förberedelsearbete som nu pågår, det ger en större möjlighet att lyckas med införandet av framtidens vårdinformationsstöd.</a:t>
            </a:r>
          </a:p>
          <a:p>
            <a:pPr algn="l"/>
            <a:endParaRPr lang="sv-SE" b="0" i="0" dirty="0">
              <a:solidFill>
                <a:srgbClr val="000000"/>
              </a:solidFill>
              <a:effectLst/>
              <a:latin typeface="MuseoSans_500"/>
            </a:endParaRPr>
          </a:p>
          <a:p>
            <a:pPr algn="l"/>
            <a:r>
              <a:rPr lang="sv-SE" b="0" i="0" dirty="0">
                <a:solidFill>
                  <a:srgbClr val="000000"/>
                </a:solidFill>
                <a:effectLst/>
                <a:latin typeface="MuseoSans_500"/>
              </a:rPr>
              <a:t>Samverkan i SUSSA ger oss möjligheten att dela upp flera aktiviteter mellan våra regioner för att minimera dubbelarbete.</a:t>
            </a:r>
          </a:p>
          <a:p>
            <a:endParaRPr lang="sv-SE" dirty="0"/>
          </a:p>
        </p:txBody>
      </p:sp>
      <p:sp>
        <p:nvSpPr>
          <p:cNvPr id="4" name="Platshållare för bildnummer 3"/>
          <p:cNvSpPr>
            <a:spLocks noGrp="1"/>
          </p:cNvSpPr>
          <p:nvPr>
            <p:ph type="sldNum" sz="quarter" idx="5"/>
          </p:nvPr>
        </p:nvSpPr>
        <p:spPr/>
        <p:txBody>
          <a:bodyPr/>
          <a:lstStyle/>
          <a:p>
            <a:fld id="{7D32F623-DCE9-42C4-A5BC-0B121E219B53}" type="slidenum">
              <a:rPr lang="sv-SE" smtClean="0"/>
              <a:t>11</a:t>
            </a:fld>
            <a:endParaRPr lang="sv-SE"/>
          </a:p>
        </p:txBody>
      </p:sp>
    </p:spTree>
    <p:extLst>
      <p:ext uri="{BB962C8B-B14F-4D97-AF65-F5344CB8AC3E}">
        <p14:creationId xmlns:p14="http://schemas.microsoft.com/office/powerpoint/2010/main" val="299584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252525"/>
                </a:solidFill>
                <a:effectLst/>
                <a:latin typeface="MuseoSans_700"/>
              </a:rPr>
              <a:t>Sedan år 2020 då Region Gävleborg anslöt sig till avtalet har regionala förberedelser pågått för att införa Cosmic. I vecka 3 år 2025 ska Region Gävleborg börja använda Cosmic som nytt vårdinformationsstöd. Region Gävleborg blir då den tredje regionen i ordningen att införa Cosmic.</a:t>
            </a:r>
          </a:p>
          <a:p>
            <a:endParaRPr lang="sv-SE" b="0" i="0" dirty="0">
              <a:solidFill>
                <a:srgbClr val="252525"/>
              </a:solidFill>
              <a:effectLst/>
              <a:latin typeface="MuseoSans_700"/>
            </a:endParaRPr>
          </a:p>
          <a:p>
            <a:r>
              <a:rPr lang="sv-SE" b="0" i="0" dirty="0">
                <a:solidFill>
                  <a:srgbClr val="252525"/>
                </a:solidFill>
                <a:effectLst/>
                <a:latin typeface="MuseoSans_700"/>
              </a:rPr>
              <a:t>Införandeordningen är:</a:t>
            </a:r>
          </a:p>
          <a:p>
            <a:pPr marL="171450" indent="-171450">
              <a:buFont typeface="Arial" panose="020B0604020202020204" pitchFamily="34" charset="0"/>
              <a:buChar char="•"/>
            </a:pPr>
            <a:r>
              <a:rPr lang="sv-SE" b="0" i="0" dirty="0">
                <a:solidFill>
                  <a:srgbClr val="252525"/>
                </a:solidFill>
                <a:effectLst/>
                <a:latin typeface="MuseoSans_700"/>
              </a:rPr>
              <a:t>Örebro län:	– v.38 2024</a:t>
            </a:r>
          </a:p>
          <a:p>
            <a:pPr marL="171450" indent="-171450">
              <a:buFont typeface="Arial" panose="020B0604020202020204" pitchFamily="34" charset="0"/>
              <a:buChar char="•"/>
            </a:pPr>
            <a:r>
              <a:rPr lang="sv-SE" b="0" i="0" dirty="0">
                <a:solidFill>
                  <a:srgbClr val="252525"/>
                </a:solidFill>
                <a:effectLst/>
                <a:latin typeface="MuseoSans_700"/>
              </a:rPr>
              <a:t>Norrbotten	– v.48 2024</a:t>
            </a:r>
          </a:p>
          <a:p>
            <a:pPr marL="171450" indent="-171450">
              <a:buFont typeface="Arial" panose="020B0604020202020204" pitchFamily="34" charset="0"/>
              <a:buChar char="•"/>
            </a:pPr>
            <a:r>
              <a:rPr lang="sv-SE" b="0" i="0" dirty="0">
                <a:solidFill>
                  <a:srgbClr val="252525"/>
                </a:solidFill>
                <a:effectLst/>
                <a:latin typeface="MuseoSans_700"/>
              </a:rPr>
              <a:t>Gävleborg – v.3 2025</a:t>
            </a:r>
          </a:p>
          <a:p>
            <a:pPr marL="171450" indent="-171450">
              <a:buFont typeface="Arial" panose="020B0604020202020204" pitchFamily="34" charset="0"/>
              <a:buChar char="•"/>
            </a:pPr>
            <a:r>
              <a:rPr lang="sv-SE" b="0" i="0" dirty="0">
                <a:solidFill>
                  <a:srgbClr val="252525"/>
                </a:solidFill>
                <a:effectLst/>
                <a:latin typeface="MuseoSans_700"/>
              </a:rPr>
              <a:t>Dalarna – v.5 2025</a:t>
            </a:r>
          </a:p>
          <a:p>
            <a:pPr marL="171450" indent="-171450">
              <a:buFont typeface="Arial" panose="020B0604020202020204" pitchFamily="34" charset="0"/>
              <a:buChar char="•"/>
            </a:pPr>
            <a:r>
              <a:rPr lang="sv-SE" b="0" i="0" dirty="0">
                <a:solidFill>
                  <a:srgbClr val="252525"/>
                </a:solidFill>
                <a:effectLst/>
                <a:latin typeface="MuseoSans_700"/>
              </a:rPr>
              <a:t>Sörmland – v.7 2025</a:t>
            </a:r>
          </a:p>
          <a:p>
            <a:pPr marL="171450" indent="-171450">
              <a:buFont typeface="Arial" panose="020B0604020202020204" pitchFamily="34" charset="0"/>
              <a:buChar char="•"/>
            </a:pPr>
            <a:r>
              <a:rPr lang="sv-SE" b="0" i="0" dirty="0">
                <a:solidFill>
                  <a:srgbClr val="252525"/>
                </a:solidFill>
                <a:effectLst/>
                <a:latin typeface="MuseoSans_700"/>
              </a:rPr>
              <a:t>Västernorrland – v.9 2025</a:t>
            </a:r>
          </a:p>
          <a:p>
            <a:pPr marL="171450" indent="-171450">
              <a:buFont typeface="Arial" panose="020B0604020202020204" pitchFamily="34" charset="0"/>
              <a:buChar char="•"/>
            </a:pPr>
            <a:r>
              <a:rPr lang="sv-SE" b="0" i="0" dirty="0">
                <a:solidFill>
                  <a:srgbClr val="252525"/>
                </a:solidFill>
                <a:effectLst/>
                <a:latin typeface="MuseoSans_700"/>
              </a:rPr>
              <a:t>Blekinge – v.11 2025</a:t>
            </a:r>
          </a:p>
          <a:p>
            <a:pPr marL="171450" indent="-171450">
              <a:buFont typeface="Arial" panose="020B0604020202020204" pitchFamily="34" charset="0"/>
              <a:buChar char="•"/>
            </a:pPr>
            <a:r>
              <a:rPr lang="sv-SE" b="0" i="0" dirty="0">
                <a:solidFill>
                  <a:srgbClr val="252525"/>
                </a:solidFill>
                <a:effectLst/>
                <a:latin typeface="MuseoSans_700"/>
              </a:rPr>
              <a:t>Halland – v.13 2025</a:t>
            </a:r>
          </a:p>
          <a:p>
            <a:pPr marL="171450" indent="-171450">
              <a:buFont typeface="Arial" panose="020B0604020202020204" pitchFamily="34" charset="0"/>
              <a:buChar char="•"/>
            </a:pPr>
            <a:r>
              <a:rPr lang="sv-SE" b="0" i="0" dirty="0">
                <a:solidFill>
                  <a:srgbClr val="252525"/>
                </a:solidFill>
                <a:effectLst/>
                <a:latin typeface="MuseoSans_700"/>
              </a:rPr>
              <a:t>Västerbotten – v.15 2025</a:t>
            </a:r>
            <a:endParaRPr lang="sv-SE" dirty="0"/>
          </a:p>
        </p:txBody>
      </p:sp>
      <p:sp>
        <p:nvSpPr>
          <p:cNvPr id="4" name="Platshållare för bildnummer 3"/>
          <p:cNvSpPr>
            <a:spLocks noGrp="1"/>
          </p:cNvSpPr>
          <p:nvPr>
            <p:ph type="sldNum" sz="quarter" idx="5"/>
          </p:nvPr>
        </p:nvSpPr>
        <p:spPr/>
        <p:txBody>
          <a:bodyPr/>
          <a:lstStyle/>
          <a:p>
            <a:fld id="{7D32F623-DCE9-42C4-A5BC-0B121E219B53}" type="slidenum">
              <a:rPr lang="sv-SE" smtClean="0"/>
              <a:t>12</a:t>
            </a:fld>
            <a:endParaRPr lang="sv-SE"/>
          </a:p>
        </p:txBody>
      </p:sp>
    </p:spTree>
    <p:extLst>
      <p:ext uri="{BB962C8B-B14F-4D97-AF65-F5344CB8AC3E}">
        <p14:creationId xmlns:p14="http://schemas.microsoft.com/office/powerpoint/2010/main" val="3880438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0" i="0" dirty="0">
                <a:solidFill>
                  <a:srgbClr val="000000"/>
                </a:solidFill>
                <a:effectLst/>
                <a:latin typeface="MuseoSans_500"/>
              </a:rPr>
              <a:t>Varje region som ingår i Sussa samverkan driver det regionala införandet av Cosmic i regionala FVIS-program. Regionala FVIS-program består av flera projekt och delprojekt. Regionerna har också egna styrgrupper samt regionala effektmål att uppnå.</a:t>
            </a:r>
          </a:p>
          <a:p>
            <a:pPr algn="l"/>
            <a:endParaRPr lang="sv-SE" b="0" i="0" dirty="0">
              <a:solidFill>
                <a:srgbClr val="000000"/>
              </a:solidFill>
              <a:effectLst/>
              <a:latin typeface="MuseoSans_500"/>
            </a:endParaRPr>
          </a:p>
          <a:p>
            <a:pPr algn="l"/>
            <a:r>
              <a:rPr lang="sv-SE" b="0" i="0" dirty="0">
                <a:solidFill>
                  <a:srgbClr val="000000"/>
                </a:solidFill>
                <a:effectLst/>
                <a:latin typeface="MuseoSans_500"/>
              </a:rPr>
              <a:t>FVIS-programmet har som mål att: </a:t>
            </a:r>
          </a:p>
          <a:p>
            <a:pPr algn="l">
              <a:buFont typeface="Arial" panose="020B0604020202020204" pitchFamily="34" charset="0"/>
              <a:buChar char="•"/>
            </a:pPr>
            <a:r>
              <a:rPr lang="sv-SE" b="0" i="0" dirty="0">
                <a:solidFill>
                  <a:srgbClr val="000000"/>
                </a:solidFill>
                <a:effectLst/>
                <a:latin typeface="MuseoSans_500"/>
              </a:rPr>
              <a:t> Verksamhetsetableringen sker i enlighet med FVIS förutsättningar.</a:t>
            </a:r>
          </a:p>
          <a:p>
            <a:pPr algn="l">
              <a:buFont typeface="Arial" panose="020B0604020202020204" pitchFamily="34" charset="0"/>
              <a:buChar char="•"/>
            </a:pPr>
            <a:r>
              <a:rPr lang="sv-SE" b="0" i="0" dirty="0">
                <a:solidFill>
                  <a:srgbClr val="000000"/>
                </a:solidFill>
                <a:effectLst/>
                <a:latin typeface="MuseoSans_500"/>
              </a:rPr>
              <a:t> Teknisk etablering anpassar Cosmic till regionens systemmiljö.</a:t>
            </a:r>
          </a:p>
          <a:p>
            <a:pPr algn="l">
              <a:buFont typeface="Arial" panose="020B0604020202020204" pitchFamily="34" charset="0"/>
              <a:buChar char="•"/>
            </a:pPr>
            <a:r>
              <a:rPr lang="sv-SE" b="0" i="0" dirty="0">
                <a:solidFill>
                  <a:srgbClr val="000000"/>
                </a:solidFill>
                <a:effectLst/>
                <a:latin typeface="MuseoSans_500"/>
              </a:rPr>
              <a:t> Analys, plan och etablering av regional test är i enlighet med FVIS förutsättningar. </a:t>
            </a:r>
          </a:p>
          <a:p>
            <a:pPr algn="l">
              <a:buFont typeface="Arial" panose="020B0604020202020204" pitchFamily="34" charset="0"/>
              <a:buChar char="•"/>
            </a:pPr>
            <a:r>
              <a:rPr lang="sv-SE" b="0" i="0" dirty="0">
                <a:solidFill>
                  <a:srgbClr val="000000"/>
                </a:solidFill>
                <a:effectLst/>
                <a:latin typeface="MuseoSans_500"/>
              </a:rPr>
              <a:t> Säkerställa tillgång till historisk data av IT-stöd som påverkas av införandet av Cosmic samt utarbeta förslag gällande hur IT-stöd som ersätts av Cosmic bör hanteras.</a:t>
            </a:r>
          </a:p>
          <a:p>
            <a:endParaRPr lang="sv-SE" dirty="0"/>
          </a:p>
        </p:txBody>
      </p:sp>
      <p:sp>
        <p:nvSpPr>
          <p:cNvPr id="4" name="Platshållare för bildnummer 3"/>
          <p:cNvSpPr>
            <a:spLocks noGrp="1"/>
          </p:cNvSpPr>
          <p:nvPr>
            <p:ph type="sldNum" sz="quarter" idx="5"/>
          </p:nvPr>
        </p:nvSpPr>
        <p:spPr/>
        <p:txBody>
          <a:bodyPr/>
          <a:lstStyle/>
          <a:p>
            <a:fld id="{7D32F623-DCE9-42C4-A5BC-0B121E219B53}" type="slidenum">
              <a:rPr lang="sv-SE" smtClean="0"/>
              <a:t>13</a:t>
            </a:fld>
            <a:endParaRPr lang="sv-SE"/>
          </a:p>
        </p:txBody>
      </p:sp>
    </p:spTree>
    <p:extLst>
      <p:ext uri="{BB962C8B-B14F-4D97-AF65-F5344CB8AC3E}">
        <p14:creationId xmlns:p14="http://schemas.microsoft.com/office/powerpoint/2010/main" val="1977937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D32F623-DCE9-42C4-A5BC-0B121E219B53}" type="slidenum">
              <a:rPr lang="sv-SE" smtClean="0"/>
              <a:t>14</a:t>
            </a:fld>
            <a:endParaRPr lang="sv-SE"/>
          </a:p>
        </p:txBody>
      </p:sp>
    </p:spTree>
    <p:extLst>
      <p:ext uri="{BB962C8B-B14F-4D97-AF65-F5344CB8AC3E}">
        <p14:creationId xmlns:p14="http://schemas.microsoft.com/office/powerpoint/2010/main" val="3420966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D32F623-DCE9-42C4-A5BC-0B121E219B53}" type="slidenum">
              <a:rPr lang="sv-SE" smtClean="0"/>
              <a:t>15</a:t>
            </a:fld>
            <a:endParaRPr lang="sv-SE"/>
          </a:p>
        </p:txBody>
      </p:sp>
    </p:spTree>
    <p:extLst>
      <p:ext uri="{BB962C8B-B14F-4D97-AF65-F5344CB8AC3E}">
        <p14:creationId xmlns:p14="http://schemas.microsoft.com/office/powerpoint/2010/main" val="2962869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a:solidFill>
                  <a:schemeClr val="tx1"/>
                </a:solidFill>
                <a:effectLst/>
                <a:latin typeface="+mn-lt"/>
                <a:ea typeface="+mn-ea"/>
                <a:cs typeface="+mn-cs"/>
              </a:rPr>
              <a:t>Cosmic är ett vårdinformationsstöd som levereras</a:t>
            </a:r>
            <a:r>
              <a:rPr lang="sv-SE" sz="1200" b="0" i="0" kern="1200" baseline="0" dirty="0">
                <a:solidFill>
                  <a:schemeClr val="tx1"/>
                </a:solidFill>
                <a:effectLst/>
                <a:latin typeface="+mn-lt"/>
                <a:ea typeface="+mn-ea"/>
                <a:cs typeface="+mn-cs"/>
              </a:rPr>
              <a:t> av </a:t>
            </a:r>
            <a:r>
              <a:rPr lang="sv-SE" sz="1200" b="0" i="0" kern="1200" baseline="0" dirty="0" err="1">
                <a:solidFill>
                  <a:schemeClr val="tx1"/>
                </a:solidFill>
                <a:effectLst/>
                <a:latin typeface="+mn-lt"/>
                <a:ea typeface="+mn-ea"/>
                <a:cs typeface="+mn-cs"/>
              </a:rPr>
              <a:t>Cambio</a:t>
            </a:r>
            <a:r>
              <a:rPr lang="sv-SE" sz="1200" b="0" i="0" kern="1200" baseline="0" dirty="0">
                <a:solidFill>
                  <a:schemeClr val="tx1"/>
                </a:solidFill>
                <a:effectLst/>
                <a:latin typeface="+mn-lt"/>
                <a:ea typeface="+mn-ea"/>
                <a:cs typeface="+mn-cs"/>
              </a:rPr>
              <a:t>, och</a:t>
            </a:r>
            <a:r>
              <a:rPr lang="sv-SE" sz="1200" b="0" i="0" kern="1200" dirty="0">
                <a:solidFill>
                  <a:schemeClr val="tx1"/>
                </a:solidFill>
                <a:effectLst/>
                <a:latin typeface="+mn-lt"/>
                <a:ea typeface="+mn-ea"/>
                <a:cs typeface="+mn-cs"/>
              </a:rPr>
              <a:t> ska möjliggöra en sammanhållen journalföring för patienten.</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Region Gävleborg kommer att få Cosmic som en helhetslösning</a:t>
            </a:r>
            <a:r>
              <a:rPr lang="sv-SE" sz="1200" b="0" i="0" kern="1200" baseline="0" dirty="0">
                <a:solidFill>
                  <a:schemeClr val="tx1"/>
                </a:solidFill>
                <a:effectLst/>
                <a:latin typeface="+mn-lt"/>
                <a:ea typeface="+mn-ea"/>
                <a:cs typeface="+mn-cs"/>
              </a:rPr>
              <a:t> där </a:t>
            </a:r>
            <a:r>
              <a:rPr lang="sv-SE" sz="1200" b="0" i="0" kern="1200" dirty="0">
                <a:solidFill>
                  <a:schemeClr val="tx1"/>
                </a:solidFill>
                <a:effectLst/>
                <a:latin typeface="+mn-lt"/>
                <a:ea typeface="+mn-ea"/>
                <a:cs typeface="+mn-cs"/>
              </a:rPr>
              <a:t>tjänster i form av drift, support och underhåll ingår. Cosmic</a:t>
            </a:r>
            <a:r>
              <a:rPr lang="sv-SE" sz="1200" b="0" i="0" kern="1200" baseline="0" dirty="0">
                <a:solidFill>
                  <a:schemeClr val="tx1"/>
                </a:solidFill>
                <a:effectLst/>
                <a:latin typeface="+mn-lt"/>
                <a:ea typeface="+mn-ea"/>
                <a:cs typeface="+mn-cs"/>
              </a:rPr>
              <a:t> kommer även med </a:t>
            </a:r>
            <a:r>
              <a:rPr lang="sv-SE" sz="1200" b="0" i="0" kern="1200" dirty="0">
                <a:solidFill>
                  <a:schemeClr val="tx1"/>
                </a:solidFill>
                <a:effectLst/>
                <a:latin typeface="+mn-lt"/>
                <a:ea typeface="+mn-ea"/>
                <a:cs typeface="+mn-cs"/>
              </a:rPr>
              <a:t>specialfunktioner, som bland annat innehåller stöd för </a:t>
            </a:r>
            <a:r>
              <a:rPr lang="sv-SE" sz="1200" b="1" i="0" kern="1200" dirty="0">
                <a:solidFill>
                  <a:schemeClr val="tx1"/>
                </a:solidFill>
                <a:effectLst/>
                <a:highlight>
                  <a:srgbClr val="FFFF00"/>
                </a:highlight>
                <a:latin typeface="+mn-lt"/>
                <a:ea typeface="+mn-ea"/>
                <a:cs typeface="+mn-cs"/>
              </a:rPr>
              <a:t>operationsplanering, intensivvård och cytostatika.</a:t>
            </a:r>
            <a:br>
              <a:rPr lang="sv-SE" sz="1200" b="1" i="0" kern="1200" dirty="0">
                <a:solidFill>
                  <a:schemeClr val="tx1"/>
                </a:solidFill>
                <a:effectLst/>
                <a:latin typeface="+mn-lt"/>
                <a:ea typeface="+mn-ea"/>
                <a:cs typeface="+mn-cs"/>
              </a:rPr>
            </a:br>
            <a:endParaRPr lang="sv-SE" sz="1200" b="1"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Cosmics grund- och specialfunktioner utgör tillsammans en helhetslösning som ska förenkla arbetsvardagen för medarbetare inom hälso- och sjukvården.</a:t>
            </a:r>
            <a:br>
              <a:rPr lang="sv-SE" sz="1200" b="0" i="0" kern="1200" dirty="0">
                <a:solidFill>
                  <a:schemeClr val="tx1"/>
                </a:solidFill>
                <a:effectLst/>
                <a:latin typeface="+mn-lt"/>
                <a:ea typeface="+mn-ea"/>
                <a:cs typeface="+mn-cs"/>
              </a:rPr>
            </a:br>
            <a:br>
              <a:rPr lang="sv-SE" sz="1200" b="0" i="0" kern="1200" dirty="0">
                <a:solidFill>
                  <a:schemeClr val="tx1"/>
                </a:solidFill>
                <a:effectLst/>
                <a:latin typeface="+mn-lt"/>
                <a:ea typeface="+mn-ea"/>
                <a:cs typeface="+mn-cs"/>
              </a:rPr>
            </a:br>
            <a:r>
              <a:rPr lang="sv-SE" sz="1200" b="0" i="0" kern="1200" dirty="0">
                <a:solidFill>
                  <a:schemeClr val="tx1"/>
                </a:solidFill>
                <a:effectLst/>
                <a:latin typeface="+mn-lt"/>
                <a:ea typeface="+mn-ea"/>
                <a:cs typeface="+mn-cs"/>
              </a:rPr>
              <a:t>I Cosmic finns också andra funktioner som till exempel statistik, uppföljning, beslutsstöd och en samlad läkemedelslista.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Det är ett modernt, effektivt och säkert arbetsverktyg som ska underlätta samverkan samt möjliggöra digitalisering.</a:t>
            </a:r>
          </a:p>
          <a:p>
            <a:endParaRPr lang="sv-SE" dirty="0"/>
          </a:p>
        </p:txBody>
      </p:sp>
      <p:sp>
        <p:nvSpPr>
          <p:cNvPr id="4" name="Platshållare för bildnummer 3"/>
          <p:cNvSpPr>
            <a:spLocks noGrp="1"/>
          </p:cNvSpPr>
          <p:nvPr>
            <p:ph type="sldNum" sz="quarter" idx="5"/>
          </p:nvPr>
        </p:nvSpPr>
        <p:spPr/>
        <p:txBody>
          <a:bodyPr/>
          <a:lstStyle/>
          <a:p>
            <a:fld id="{7D32F623-DCE9-42C4-A5BC-0B121E219B53}" type="slidenum">
              <a:rPr lang="sv-SE" smtClean="0"/>
              <a:t>2</a:t>
            </a:fld>
            <a:endParaRPr lang="sv-SE"/>
          </a:p>
        </p:txBody>
      </p:sp>
    </p:spTree>
    <p:extLst>
      <p:ext uri="{BB962C8B-B14F-4D97-AF65-F5344CB8AC3E}">
        <p14:creationId xmlns:p14="http://schemas.microsoft.com/office/powerpoint/2010/main" val="1654109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a:t>Digitalisering</a:t>
            </a:r>
            <a:r>
              <a:rPr lang="sv-SE" b="1" baseline="0" dirty="0"/>
              <a:t> av hälso- och sjukvården</a:t>
            </a:r>
            <a:endParaRPr lang="sv-SE" b="1" dirty="0"/>
          </a:p>
          <a:p>
            <a:r>
              <a:rPr lang="sv-SE" b="0" dirty="0"/>
              <a:t>Arbetet med införandet av ett nytt vårdinformationsstöd ligger i regeringens vision för e-hälsa 2025.</a:t>
            </a:r>
            <a:r>
              <a:rPr lang="sv-SE" b="0" baseline="0" dirty="0"/>
              <a:t> Målsättningen är att år 2025 ska Sverige vara bäst i världen på att använda digitaliseringens och e-hälsans möjligheter. Med hjälp av e-hälsa ska </a:t>
            </a:r>
            <a:r>
              <a:rPr lang="sv-SE" b="0" i="0" dirty="0">
                <a:solidFill>
                  <a:srgbClr val="333333"/>
                </a:solidFill>
                <a:effectLst/>
                <a:latin typeface="Helvetica" panose="020B0604020202020204" pitchFamily="34" charset="0"/>
              </a:rPr>
              <a:t>människor att uppnå en god och jämlik hälsa och välfärd samt utveckla och stärka egna resurser för ökad självständighet och delaktighet i samhällslivet</a:t>
            </a:r>
            <a:r>
              <a:rPr lang="sv-SE" b="0" baseline="0" dirty="0"/>
              <a:t>. </a:t>
            </a:r>
            <a:r>
              <a:rPr lang="sv-SE" b="0" dirty="0"/>
              <a:t>En ökad digitalisering kan ses som ett verksamhetsstöd</a:t>
            </a:r>
            <a:r>
              <a:rPr lang="sv-SE" b="0" baseline="0" dirty="0"/>
              <a:t> för</a:t>
            </a:r>
            <a:r>
              <a:rPr lang="sv-SE" b="0" dirty="0"/>
              <a:t> hälso- och sjukvården för att kunna</a:t>
            </a:r>
            <a:r>
              <a:rPr lang="sv-SE" b="0" baseline="0" dirty="0"/>
              <a:t> uppnå </a:t>
            </a:r>
            <a:r>
              <a:rPr lang="sv-SE" b="0" dirty="0"/>
              <a:t>god kvalitet på vården.</a:t>
            </a:r>
          </a:p>
          <a:p>
            <a:endParaRPr lang="sv-SE" b="0" dirty="0"/>
          </a:p>
          <a:p>
            <a:endParaRPr lang="sv-SE" b="0" dirty="0"/>
          </a:p>
          <a:p>
            <a:r>
              <a:rPr lang="sv-SE" b="1" dirty="0"/>
              <a:t>Möta invånarnas</a:t>
            </a:r>
            <a:r>
              <a:rPr lang="sv-SE" b="1" baseline="0" dirty="0"/>
              <a:t> förväntningar</a:t>
            </a:r>
            <a:endParaRPr lang="sv-SE" b="1" dirty="0"/>
          </a:p>
          <a:p>
            <a:pPr marL="0" indent="0">
              <a:buFont typeface="Arial" panose="020B0604020202020204" pitchFamily="34" charset="0"/>
              <a:buNone/>
            </a:pPr>
            <a:r>
              <a:rPr lang="sv-SE" b="0" dirty="0"/>
              <a:t>Invånarnas förväntningar på digital tillgänglighet hos hälso- och sjukvården behöver mötas. Digitaliseringen har redan skapat genomgripande förändringar i många samhällsområden; </a:t>
            </a:r>
            <a:br>
              <a:rPr lang="sv-SE" b="0" dirty="0"/>
            </a:br>
            <a:endParaRPr lang="sv-SE" b="0" dirty="0"/>
          </a:p>
          <a:p>
            <a:pPr marL="0" indent="0">
              <a:buFont typeface="Arial" panose="020B0604020202020204" pitchFamily="34" charset="0"/>
              <a:buNone/>
            </a:pPr>
            <a:r>
              <a:rPr lang="sv-SE" b="0" i="0" dirty="0"/>
              <a:t>Vi möter och interagerar</a:t>
            </a:r>
            <a:r>
              <a:rPr lang="sv-SE" b="0" i="0" baseline="0" dirty="0"/>
              <a:t> med varandra digitalt. Vi handlar både mat, resor och prylar över nätet. Vi deklarerar, betalar räkningar, skickar in ansökningar, blanketter m.m. via enkla knapptryckningar.</a:t>
            </a:r>
          </a:p>
          <a:p>
            <a:pPr marL="171450" indent="-171450">
              <a:buFont typeface="Arial" panose="020B0604020202020204" pitchFamily="34" charset="0"/>
              <a:buChar char="•"/>
            </a:pPr>
            <a:endParaRPr lang="sv-SE" b="0" i="0" baseline="0" dirty="0"/>
          </a:p>
          <a:p>
            <a:pPr marL="0" indent="0">
              <a:buFont typeface="Arial" panose="020B0604020202020204" pitchFamily="34" charset="0"/>
              <a:buNone/>
            </a:pPr>
            <a:r>
              <a:rPr lang="sv-SE" b="0" dirty="0"/>
              <a:t>Det finns inga tecken som tyder på att den digitala utveckling kommer att avstanna</a:t>
            </a:r>
            <a:r>
              <a:rPr lang="sv-SE" b="0" baseline="0" dirty="0"/>
              <a:t>. Hä</a:t>
            </a:r>
            <a:r>
              <a:rPr lang="sv-SE" b="0" dirty="0"/>
              <a:t>lso-</a:t>
            </a:r>
            <a:r>
              <a:rPr lang="sv-SE" b="0" baseline="0" dirty="0"/>
              <a:t> och sjukvården behöver följa med i samhällets digitala utveckling. </a:t>
            </a:r>
            <a:r>
              <a:rPr lang="sv-SE" b="0" dirty="0"/>
              <a:t>Digitaliseringen inom hälso- och sjukvården innebär</a:t>
            </a:r>
            <a:r>
              <a:rPr lang="sv-SE" b="0" baseline="0" dirty="0"/>
              <a:t> </a:t>
            </a:r>
            <a:r>
              <a:rPr lang="sv-SE" b="0" dirty="0"/>
              <a:t>nya möjligheter till delaktighet och inflytande. De allra flesta människor vill vara delaktiga samt ha inflytande och kontroll över frågor och beslut som rör deras hälsa. För att kunna möta dessa behov behövs verktyg för att underlätta kommunikation både inom vården men också mellan vården och patienterna/invånarna.</a:t>
            </a:r>
          </a:p>
          <a:p>
            <a:pPr marL="0" indent="0">
              <a:buFont typeface="Arial" panose="020B0604020202020204" pitchFamily="34" charset="0"/>
              <a:buNone/>
            </a:pPr>
            <a:endParaRPr lang="sv-SE" b="0" dirty="0"/>
          </a:p>
          <a:p>
            <a:r>
              <a:rPr lang="sv-SE" b="1" dirty="0"/>
              <a:t>Omoderna system</a:t>
            </a:r>
          </a:p>
          <a:p>
            <a:r>
              <a:rPr lang="sv-SE" sz="1200" b="0" i="0" kern="1200" dirty="0">
                <a:solidFill>
                  <a:schemeClr val="tx1"/>
                </a:solidFill>
                <a:effectLst/>
                <a:latin typeface="+mn-lt"/>
                <a:ea typeface="+mn-ea"/>
                <a:cs typeface="+mn-cs"/>
              </a:rPr>
              <a:t>Flera av de nuvarande systemen som används inom hälso- och sjukvården i Region Gävleborg är omoderna och kan inte vidareutvecklas. Begränsningarna gör det svårt att effektivisera arbetsflöden i vården eftersom det saknas tekniskt stöd. </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Många av systemen för vårdadministration, som </a:t>
            </a:r>
            <a:r>
              <a:rPr lang="sv-SE" dirty="0" err="1"/>
              <a:t>Melior</a:t>
            </a:r>
            <a:r>
              <a:rPr lang="sv-SE" dirty="0"/>
              <a:t>, Elvis, PMO med flera, skapades så tidigt som på 90-talet och är på väg att fasas ut hos leverantörerna. Vi har många system</a:t>
            </a:r>
            <a:r>
              <a:rPr lang="sv-SE" baseline="0" dirty="0"/>
              <a:t> och de</a:t>
            </a:r>
            <a:r>
              <a:rPr lang="sv-SE" dirty="0"/>
              <a:t> pratar inte särskilt väl med</a:t>
            </a:r>
            <a:r>
              <a:rPr lang="sv-SE" baseline="0" dirty="0"/>
              <a:t> varandra. Det kan exempelvis</a:t>
            </a:r>
            <a:r>
              <a:rPr lang="sv-SE" dirty="0"/>
              <a:t> vara svårt att föra över patientinformation från ett system till</a:t>
            </a:r>
            <a:r>
              <a:rPr lang="sv-SE" baseline="0" dirty="0"/>
              <a:t> ett annat. </a:t>
            </a:r>
            <a:r>
              <a:rPr lang="sv-SE" dirty="0"/>
              <a:t>De många begränsningarna i den föråldrade tekniken vi använder idag gör det</a:t>
            </a:r>
            <a:r>
              <a:rPr lang="sv-SE" baseline="0" dirty="0"/>
              <a:t> svårt att effektivisera arbetsprocesser i vården. Det saknas helt enkelt tekniskt stöd för att modernisera vården. </a:t>
            </a:r>
            <a:r>
              <a:rPr lang="sv-SE" sz="1200" b="0" i="0" kern="1200" dirty="0">
                <a:solidFill>
                  <a:schemeClr val="tx1"/>
                </a:solidFill>
                <a:effectLst/>
                <a:latin typeface="+mn-lt"/>
                <a:ea typeface="+mn-ea"/>
                <a:cs typeface="+mn-cs"/>
              </a:rPr>
              <a:t>Med gamla system kan vi inte möta framtidens krav.</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Vi behöver ett vårdinformationsstöd som på ett lättare sätt</a:t>
            </a:r>
            <a:r>
              <a:rPr lang="sv-SE" baseline="0" dirty="0"/>
              <a:t> följer patientens väg i vården så att rätt information finns tillgänglig vid rätt tidpunkt. Vårdinformationsstödet ska vara en helhetslösning som ska förenkla arbetet för vårdpersonal samt göra det enklare för patienter att följa upp, påverka och vara mer delaktig i sin behandling. </a:t>
            </a:r>
            <a:endParaRPr lang="sv-SE" b="0" dirty="0"/>
          </a:p>
        </p:txBody>
      </p:sp>
      <p:sp>
        <p:nvSpPr>
          <p:cNvPr id="4" name="Platshållare för bildnummer 3"/>
          <p:cNvSpPr>
            <a:spLocks noGrp="1"/>
          </p:cNvSpPr>
          <p:nvPr>
            <p:ph type="sldNum" sz="quarter" idx="5"/>
          </p:nvPr>
        </p:nvSpPr>
        <p:spPr/>
        <p:txBody>
          <a:bodyPr/>
          <a:lstStyle/>
          <a:p>
            <a:fld id="{7D32F623-DCE9-42C4-A5BC-0B121E219B53}" type="slidenum">
              <a:rPr lang="sv-SE" smtClean="0"/>
              <a:t>3</a:t>
            </a:fld>
            <a:endParaRPr lang="sv-SE"/>
          </a:p>
        </p:txBody>
      </p:sp>
    </p:spTree>
    <p:extLst>
      <p:ext uri="{BB962C8B-B14F-4D97-AF65-F5344CB8AC3E}">
        <p14:creationId xmlns:p14="http://schemas.microsoft.com/office/powerpoint/2010/main" val="551767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Cosmic ska underlätta och stödja vårdens processer för hälso- och sjukvården för bland annat personal och patient/invånare, och därigenom bidra till målen om trygga patienter, smidig resa genom vården samt rätt nyttjande av resurser.</a:t>
            </a:r>
          </a:p>
          <a:p>
            <a:endParaRPr lang="sv-SE" dirty="0"/>
          </a:p>
        </p:txBody>
      </p:sp>
      <p:sp>
        <p:nvSpPr>
          <p:cNvPr id="4" name="Platshållare för bildnummer 3"/>
          <p:cNvSpPr>
            <a:spLocks noGrp="1"/>
          </p:cNvSpPr>
          <p:nvPr>
            <p:ph type="sldNum" sz="quarter" idx="5"/>
          </p:nvPr>
        </p:nvSpPr>
        <p:spPr/>
        <p:txBody>
          <a:bodyPr/>
          <a:lstStyle/>
          <a:p>
            <a:fld id="{7D32F623-DCE9-42C4-A5BC-0B121E219B53}" type="slidenum">
              <a:rPr lang="sv-SE" smtClean="0"/>
              <a:t>4</a:t>
            </a:fld>
            <a:endParaRPr lang="sv-SE"/>
          </a:p>
        </p:txBody>
      </p:sp>
    </p:spTree>
    <p:extLst>
      <p:ext uri="{BB962C8B-B14F-4D97-AF65-F5344CB8AC3E}">
        <p14:creationId xmlns:p14="http://schemas.microsoft.com/office/powerpoint/2010/main" val="1297663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Invånare och patienter </a:t>
            </a:r>
            <a:r>
              <a:rPr lang="sv-SE" b="0" dirty="0"/>
              <a:t>får tillgång till ett systemstöd som ger möjligheter till ett aktivt partnerskap med hälso- och sjukvården, där man som patient kan vara delaktig i planering, genomförande och uppföljning av sin vård med en säker tillgång till relevant vårdinformation.</a:t>
            </a:r>
            <a:endParaRPr lang="sv-SE" dirty="0"/>
          </a:p>
          <a:p>
            <a:endParaRPr lang="sv-SE" dirty="0"/>
          </a:p>
        </p:txBody>
      </p:sp>
      <p:sp>
        <p:nvSpPr>
          <p:cNvPr id="4" name="Platshållare för bildnummer 3"/>
          <p:cNvSpPr>
            <a:spLocks noGrp="1"/>
          </p:cNvSpPr>
          <p:nvPr>
            <p:ph type="sldNum" sz="quarter" idx="5"/>
          </p:nvPr>
        </p:nvSpPr>
        <p:spPr/>
        <p:txBody>
          <a:bodyPr/>
          <a:lstStyle/>
          <a:p>
            <a:fld id="{7D32F623-DCE9-42C4-A5BC-0B121E219B53}" type="slidenum">
              <a:rPr lang="sv-SE" smtClean="0"/>
              <a:t>5</a:t>
            </a:fld>
            <a:endParaRPr lang="sv-SE"/>
          </a:p>
        </p:txBody>
      </p:sp>
    </p:spTree>
    <p:extLst>
      <p:ext uri="{BB962C8B-B14F-4D97-AF65-F5344CB8AC3E}">
        <p14:creationId xmlns:p14="http://schemas.microsoft.com/office/powerpoint/2010/main" val="1506888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Med</a:t>
            </a:r>
            <a:r>
              <a:rPr lang="sv-SE" b="0" baseline="0" dirty="0"/>
              <a:t> Cosmic får </a:t>
            </a:r>
            <a:r>
              <a:rPr lang="sv-SE" b="1" baseline="0" dirty="0"/>
              <a:t>m</a:t>
            </a:r>
            <a:r>
              <a:rPr lang="sv-SE" b="1" dirty="0"/>
              <a:t>edarbetare inom den kliniska verksamheten </a:t>
            </a:r>
            <a:r>
              <a:rPr lang="sv-SE" dirty="0"/>
              <a:t>tillgång ett vårdinformationsstöd som möjliggör en strukturerad journal per patient. Cosmic är ett effektivt och säkert verktyg i det dagliga arbetet och som möjliggör en effektiv kommunikation mellan olika professioner och vårdgivare.</a:t>
            </a:r>
          </a:p>
          <a:p>
            <a:endParaRPr lang="sv-SE" dirty="0"/>
          </a:p>
        </p:txBody>
      </p:sp>
      <p:sp>
        <p:nvSpPr>
          <p:cNvPr id="4" name="Platshållare för bildnummer 3"/>
          <p:cNvSpPr>
            <a:spLocks noGrp="1"/>
          </p:cNvSpPr>
          <p:nvPr>
            <p:ph type="sldNum" sz="quarter" idx="5"/>
          </p:nvPr>
        </p:nvSpPr>
        <p:spPr/>
        <p:txBody>
          <a:bodyPr/>
          <a:lstStyle/>
          <a:p>
            <a:fld id="{7D32F623-DCE9-42C4-A5BC-0B121E219B53}" type="slidenum">
              <a:rPr lang="sv-SE" smtClean="0"/>
              <a:t>6</a:t>
            </a:fld>
            <a:endParaRPr lang="sv-SE"/>
          </a:p>
        </p:txBody>
      </p:sp>
    </p:spTree>
    <p:extLst>
      <p:ext uri="{BB962C8B-B14F-4D97-AF65-F5344CB8AC3E}">
        <p14:creationId xmlns:p14="http://schemas.microsoft.com/office/powerpoint/2010/main" val="3637416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Medarbetare inom drift och förvaltningsorganisationer </a:t>
            </a:r>
            <a:r>
              <a:rPr lang="sv-SE" b="0" dirty="0"/>
              <a:t>uppfattar i och med att vi jobbar med en professionell leverantör att de arbetar med ett tekniskt modernt system som kontinuerligt anpassas efter nationella och internationella standarder samt aktuell lagstiftning och möjliggör </a:t>
            </a:r>
            <a:r>
              <a:rPr lang="sv-SE" b="0" dirty="0" err="1"/>
              <a:t>interoperabilitet</a:t>
            </a:r>
            <a:r>
              <a:rPr lang="sv-SE" b="0" dirty="0"/>
              <a:t> på olika nivåer</a:t>
            </a:r>
          </a:p>
          <a:p>
            <a:endParaRPr lang="sv-SE" dirty="0"/>
          </a:p>
        </p:txBody>
      </p:sp>
      <p:sp>
        <p:nvSpPr>
          <p:cNvPr id="4" name="Platshållare för bildnummer 3"/>
          <p:cNvSpPr>
            <a:spLocks noGrp="1"/>
          </p:cNvSpPr>
          <p:nvPr>
            <p:ph type="sldNum" sz="quarter" idx="5"/>
          </p:nvPr>
        </p:nvSpPr>
        <p:spPr/>
        <p:txBody>
          <a:bodyPr/>
          <a:lstStyle/>
          <a:p>
            <a:fld id="{7D32F623-DCE9-42C4-A5BC-0B121E219B53}" type="slidenum">
              <a:rPr lang="sv-SE" smtClean="0"/>
              <a:t>7</a:t>
            </a:fld>
            <a:endParaRPr lang="sv-SE"/>
          </a:p>
        </p:txBody>
      </p:sp>
    </p:spTree>
    <p:extLst>
      <p:ext uri="{BB962C8B-B14F-4D97-AF65-F5344CB8AC3E}">
        <p14:creationId xmlns:p14="http://schemas.microsoft.com/office/powerpoint/2010/main" val="2730137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Det nya vårdinformationsstödet möjliggör en effektiv uppföljning av kvalitet och produktion och ger möjlighet till flexibla utdata i </a:t>
            </a:r>
            <a:r>
              <a:rPr lang="sv-SE" b="0" dirty="0" err="1"/>
              <a:t>realitid</a:t>
            </a:r>
            <a:r>
              <a:rPr lang="sv-SE" b="0" dirty="0"/>
              <a:t> som stöd till </a:t>
            </a:r>
            <a:r>
              <a:rPr lang="sv-SE" b="1" dirty="0"/>
              <a:t>ledning och styrning på olika nivåer i organisationen</a:t>
            </a:r>
          </a:p>
          <a:p>
            <a:endParaRPr lang="sv-SE" dirty="0"/>
          </a:p>
        </p:txBody>
      </p:sp>
      <p:sp>
        <p:nvSpPr>
          <p:cNvPr id="4" name="Platshållare för bildnummer 3"/>
          <p:cNvSpPr>
            <a:spLocks noGrp="1"/>
          </p:cNvSpPr>
          <p:nvPr>
            <p:ph type="sldNum" sz="quarter" idx="5"/>
          </p:nvPr>
        </p:nvSpPr>
        <p:spPr/>
        <p:txBody>
          <a:bodyPr/>
          <a:lstStyle/>
          <a:p>
            <a:fld id="{7D32F623-DCE9-42C4-A5BC-0B121E219B53}" type="slidenum">
              <a:rPr lang="sv-SE" smtClean="0"/>
              <a:t>8</a:t>
            </a:fld>
            <a:endParaRPr lang="sv-SE"/>
          </a:p>
        </p:txBody>
      </p:sp>
    </p:spTree>
    <p:extLst>
      <p:ext uri="{BB962C8B-B14F-4D97-AF65-F5344CB8AC3E}">
        <p14:creationId xmlns:p14="http://schemas.microsoft.com/office/powerpoint/2010/main" val="3795784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Det nya vårdinformationsstödet utgör också ett underlag av hög kvalitet för </a:t>
            </a:r>
            <a:r>
              <a:rPr lang="sv-SE" b="1" dirty="0"/>
              <a:t>forskning och innovation</a:t>
            </a:r>
            <a:r>
              <a:rPr lang="sv-SE" b="0" dirty="0"/>
              <a:t>.</a:t>
            </a:r>
          </a:p>
          <a:p>
            <a:endParaRPr lang="sv-SE" dirty="0"/>
          </a:p>
        </p:txBody>
      </p:sp>
      <p:sp>
        <p:nvSpPr>
          <p:cNvPr id="4" name="Platshållare för bildnummer 3"/>
          <p:cNvSpPr>
            <a:spLocks noGrp="1"/>
          </p:cNvSpPr>
          <p:nvPr>
            <p:ph type="sldNum" sz="quarter" idx="5"/>
          </p:nvPr>
        </p:nvSpPr>
        <p:spPr/>
        <p:txBody>
          <a:bodyPr/>
          <a:lstStyle/>
          <a:p>
            <a:fld id="{7D32F623-DCE9-42C4-A5BC-0B121E219B53}" type="slidenum">
              <a:rPr lang="sv-SE" smtClean="0"/>
              <a:t>9</a:t>
            </a:fld>
            <a:endParaRPr lang="sv-SE"/>
          </a:p>
        </p:txBody>
      </p:sp>
    </p:spTree>
    <p:extLst>
      <p:ext uri="{BB962C8B-B14F-4D97-AF65-F5344CB8AC3E}">
        <p14:creationId xmlns:p14="http://schemas.microsoft.com/office/powerpoint/2010/main" val="6219846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ida 1 - Rubrik, underrubrik, bildkollage">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720000" y="4320000"/>
            <a:ext cx="7824272" cy="720000"/>
          </a:xfrm>
        </p:spPr>
        <p:txBody>
          <a:bodyPr/>
          <a:lstStyle>
            <a:lvl1pPr marL="0" indent="0" algn="l">
              <a:buNone/>
              <a:defRPr sz="2400" b="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dirty="0"/>
              <a:t>Klicka här för att skriva in en underrubrik</a:t>
            </a:r>
          </a:p>
        </p:txBody>
      </p:sp>
      <p:sp>
        <p:nvSpPr>
          <p:cNvPr id="10" name="Platshållare för bild 9"/>
          <p:cNvSpPr>
            <a:spLocks noGrp="1"/>
          </p:cNvSpPr>
          <p:nvPr>
            <p:ph type="pic" sz="quarter" idx="14" hasCustomPrompt="1"/>
          </p:nvPr>
        </p:nvSpPr>
        <p:spPr>
          <a:xfrm>
            <a:off x="6372000" y="0"/>
            <a:ext cx="2880000" cy="2160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500"/>
            </a:lvl1pPr>
          </a:lstStyle>
          <a:p>
            <a:r>
              <a:rPr lang="sv-SE" dirty="0"/>
              <a:t>Klicka på ikonen för att </a:t>
            </a:r>
            <a:br>
              <a:rPr lang="sv-SE" dirty="0"/>
            </a:br>
            <a:r>
              <a:rPr lang="sv-SE" dirty="0"/>
              <a:t>lägga till en bild</a:t>
            </a:r>
          </a:p>
        </p:txBody>
      </p:sp>
      <p:sp>
        <p:nvSpPr>
          <p:cNvPr id="11" name="Platshållare för bild 9"/>
          <p:cNvSpPr>
            <a:spLocks noGrp="1"/>
          </p:cNvSpPr>
          <p:nvPr>
            <p:ph type="pic" sz="quarter" idx="15" hasCustomPrompt="1"/>
          </p:nvPr>
        </p:nvSpPr>
        <p:spPr>
          <a:xfrm>
            <a:off x="9306000" y="0"/>
            <a:ext cx="2880000" cy="2160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500"/>
            </a:lvl1pPr>
          </a:lstStyle>
          <a:p>
            <a:r>
              <a:rPr lang="sv-SE" dirty="0"/>
              <a:t>Klicka på ikonen för att </a:t>
            </a:r>
            <a:br>
              <a:rPr lang="sv-SE" dirty="0"/>
            </a:br>
            <a:r>
              <a:rPr lang="sv-SE" dirty="0"/>
              <a:t>lägga till en bild</a:t>
            </a:r>
          </a:p>
        </p:txBody>
      </p:sp>
      <p:sp>
        <p:nvSpPr>
          <p:cNvPr id="12" name="Platshållare för bild 9"/>
          <p:cNvSpPr>
            <a:spLocks noGrp="1"/>
          </p:cNvSpPr>
          <p:nvPr>
            <p:ph type="pic" sz="quarter" idx="16" hasCustomPrompt="1"/>
          </p:nvPr>
        </p:nvSpPr>
        <p:spPr>
          <a:xfrm>
            <a:off x="9306000" y="2204864"/>
            <a:ext cx="2880000" cy="2160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500"/>
            </a:lvl1pPr>
          </a:lstStyle>
          <a:p>
            <a:r>
              <a:rPr lang="sv-SE" dirty="0"/>
              <a:t>Klicka på ikonen för att </a:t>
            </a:r>
            <a:br>
              <a:rPr lang="sv-SE" dirty="0"/>
            </a:br>
            <a:r>
              <a:rPr lang="sv-SE" dirty="0"/>
              <a:t>lägga till en bild</a:t>
            </a:r>
          </a:p>
        </p:txBody>
      </p:sp>
      <p:sp>
        <p:nvSpPr>
          <p:cNvPr id="2" name="Rubrik 1"/>
          <p:cNvSpPr>
            <a:spLocks noGrp="1"/>
          </p:cNvSpPr>
          <p:nvPr>
            <p:ph type="ctrTitle" hasCustomPrompt="1"/>
          </p:nvPr>
        </p:nvSpPr>
        <p:spPr>
          <a:xfrm>
            <a:off x="720000" y="2808000"/>
            <a:ext cx="7824272" cy="1440000"/>
          </a:xfrm>
        </p:spPr>
        <p:txBody>
          <a:bodyPr anchor="b"/>
          <a:lstStyle>
            <a:lvl1pPr algn="l">
              <a:defRPr sz="5100"/>
            </a:lvl1pPr>
          </a:lstStyle>
          <a:p>
            <a:r>
              <a:rPr lang="sv-SE" dirty="0"/>
              <a:t>Klicka här för att skriva in en rubrik</a:t>
            </a:r>
          </a:p>
        </p:txBody>
      </p:sp>
      <p:sp>
        <p:nvSpPr>
          <p:cNvPr id="9" name="Platshållare för bild 9"/>
          <p:cNvSpPr>
            <a:spLocks noGrp="1"/>
          </p:cNvSpPr>
          <p:nvPr>
            <p:ph type="pic" sz="quarter" idx="17"/>
          </p:nvPr>
        </p:nvSpPr>
        <p:spPr>
          <a:xfrm>
            <a:off x="4528800" y="0"/>
            <a:ext cx="1800000" cy="1260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500"/>
            </a:lvl1pPr>
          </a:lstStyle>
          <a:p>
            <a:r>
              <a:rPr lang="sv-SE"/>
              <a:t>Klicka på ikonen för att lägga till en bild</a:t>
            </a:r>
            <a:endParaRPr lang="sv-SE" dirty="0"/>
          </a:p>
        </p:txBody>
      </p:sp>
      <p:sp>
        <p:nvSpPr>
          <p:cNvPr id="13" name="Platshållare för bild 9"/>
          <p:cNvSpPr>
            <a:spLocks noGrp="1"/>
          </p:cNvSpPr>
          <p:nvPr>
            <p:ph type="pic" sz="quarter" idx="18"/>
          </p:nvPr>
        </p:nvSpPr>
        <p:spPr>
          <a:xfrm>
            <a:off x="10392000" y="4410000"/>
            <a:ext cx="1800000" cy="1260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500"/>
            </a:lvl1pPr>
          </a:lstStyle>
          <a:p>
            <a:r>
              <a:rPr lang="sv-SE"/>
              <a:t>Klicka på ikonen för att lägga till en bild</a:t>
            </a:r>
            <a:endParaRPr lang="sv-SE" dirty="0"/>
          </a:p>
        </p:txBody>
      </p:sp>
      <p:pic>
        <p:nvPicPr>
          <p:cNvPr id="15" name="Bildobjekt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02" y="540000"/>
            <a:ext cx="1192745" cy="360000"/>
          </a:xfrm>
          <a:prstGeom prst="rect">
            <a:avLst/>
          </a:prstGeom>
        </p:spPr>
      </p:pic>
      <p:pic>
        <p:nvPicPr>
          <p:cNvPr id="16" name="Bildobjekt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16080" y="5733315"/>
            <a:ext cx="6192688" cy="1238748"/>
          </a:xfrm>
          <a:prstGeom prst="rect">
            <a:avLst/>
          </a:prstGeom>
        </p:spPr>
      </p:pic>
    </p:spTree>
    <p:extLst>
      <p:ext uri="{BB962C8B-B14F-4D97-AF65-F5344CB8AC3E}">
        <p14:creationId xmlns:p14="http://schemas.microsoft.com/office/powerpoint/2010/main" val="2749535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ehållssida - Rubrik och 3 objekt">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lstStyle/>
          <a:p>
            <a:r>
              <a:rPr lang="sv-SE"/>
              <a:t>Klicka här för att ändra format</a:t>
            </a:r>
            <a:endParaRPr lang="sv-SE" dirty="0"/>
          </a:p>
        </p:txBody>
      </p:sp>
      <p:sp>
        <p:nvSpPr>
          <p:cNvPr id="7" name="Platshållare för innehåll 2"/>
          <p:cNvSpPr>
            <a:spLocks noGrp="1"/>
          </p:cNvSpPr>
          <p:nvPr>
            <p:ph idx="1" hasCustomPrompt="1"/>
          </p:nvPr>
        </p:nvSpPr>
        <p:spPr>
          <a:xfrm>
            <a:off x="720000" y="2052000"/>
            <a:ext cx="3477600" cy="4140000"/>
          </a:xfrm>
        </p:spPr>
        <p:txBody>
          <a:bodyPr>
            <a:normAutofit/>
          </a:bodyPr>
          <a:lstStyle>
            <a:lvl1pPr marL="180975" indent="-180975">
              <a:buFont typeface="Arial" panose="020B0604020202020204" pitchFamily="34" charset="0"/>
              <a:buChar char="•"/>
              <a:defRPr sz="1800" baseline="0"/>
            </a:lvl1pPr>
            <a:lvl2pPr marL="274631" indent="0">
              <a:buNone/>
              <a:defRPr/>
            </a:lvl2pPr>
            <a:lvl3pPr marL="627047" indent="0">
              <a:buNone/>
              <a:defRPr/>
            </a:lvl3pPr>
            <a:lvl4pPr marL="985813" indent="0">
              <a:buNone/>
              <a:defRPr/>
            </a:lvl4pPr>
            <a:lvl5pPr marL="1342990" indent="0">
              <a:buNone/>
              <a:defRPr/>
            </a:lvl5pPr>
          </a:lstStyle>
          <a:p>
            <a:pPr lvl="0"/>
            <a:r>
              <a:rPr lang="sv-SE" dirty="0"/>
              <a:t>Klicka här för att skriva in text eller välj objekt på bilderna nedan</a:t>
            </a:r>
          </a:p>
        </p:txBody>
      </p:sp>
      <p:sp>
        <p:nvSpPr>
          <p:cNvPr id="8" name="Platshållare för innehåll 2"/>
          <p:cNvSpPr>
            <a:spLocks noGrp="1"/>
          </p:cNvSpPr>
          <p:nvPr>
            <p:ph idx="10" hasCustomPrompt="1"/>
          </p:nvPr>
        </p:nvSpPr>
        <p:spPr>
          <a:xfrm>
            <a:off x="4381876" y="2052000"/>
            <a:ext cx="3477600" cy="4140000"/>
          </a:xfrm>
        </p:spPr>
        <p:txBody>
          <a:bodyPr>
            <a:normAutofit/>
          </a:bodyPr>
          <a:lstStyle>
            <a:lvl1pPr marL="180975" indent="-180975">
              <a:buFont typeface="Arial" panose="020B0604020202020204" pitchFamily="34" charset="0"/>
              <a:buChar char="•"/>
              <a:defRPr sz="1800" baseline="0"/>
            </a:lvl1pPr>
            <a:lvl2pPr marL="274631" indent="0">
              <a:buNone/>
              <a:defRPr/>
            </a:lvl2pPr>
            <a:lvl3pPr marL="627047" indent="0">
              <a:buNone/>
              <a:defRPr/>
            </a:lvl3pPr>
            <a:lvl4pPr marL="985813" indent="0">
              <a:buNone/>
              <a:defRPr/>
            </a:lvl4pPr>
            <a:lvl5pPr marL="1342990" indent="0">
              <a:buNone/>
              <a:defRPr/>
            </a:lvl5pPr>
          </a:lstStyle>
          <a:p>
            <a:pPr lvl="0"/>
            <a:r>
              <a:rPr lang="sv-SE" dirty="0"/>
              <a:t>Klicka här för att skriva in text eller välj objekt på bilderna nedan</a:t>
            </a:r>
          </a:p>
        </p:txBody>
      </p:sp>
      <p:sp>
        <p:nvSpPr>
          <p:cNvPr id="9" name="Platshållare för innehåll 2"/>
          <p:cNvSpPr>
            <a:spLocks noGrp="1"/>
          </p:cNvSpPr>
          <p:nvPr>
            <p:ph idx="11" hasCustomPrompt="1"/>
          </p:nvPr>
        </p:nvSpPr>
        <p:spPr>
          <a:xfrm>
            <a:off x="8043750" y="2052000"/>
            <a:ext cx="3477600" cy="4140000"/>
          </a:xfrm>
        </p:spPr>
        <p:txBody>
          <a:bodyPr>
            <a:normAutofit/>
          </a:bodyPr>
          <a:lstStyle>
            <a:lvl1pPr marL="180975" indent="-180975">
              <a:buFont typeface="Arial" panose="020B0604020202020204" pitchFamily="34" charset="0"/>
              <a:buChar char="•"/>
              <a:defRPr sz="1800" baseline="0"/>
            </a:lvl1pPr>
            <a:lvl2pPr marL="274631" indent="0">
              <a:buNone/>
              <a:defRPr/>
            </a:lvl2pPr>
            <a:lvl3pPr marL="627047" indent="0">
              <a:buNone/>
              <a:defRPr/>
            </a:lvl3pPr>
            <a:lvl4pPr marL="985813" indent="0">
              <a:buNone/>
              <a:defRPr/>
            </a:lvl4pPr>
            <a:lvl5pPr marL="1342990" indent="0">
              <a:buNone/>
              <a:defRPr/>
            </a:lvl5pPr>
          </a:lstStyle>
          <a:p>
            <a:pPr lvl="0"/>
            <a:r>
              <a:rPr lang="sv-SE" dirty="0"/>
              <a:t>Klicka här för att skriva in text eller välj objekt på bilderna nedan</a:t>
            </a:r>
          </a:p>
        </p:txBody>
      </p:sp>
    </p:spTree>
    <p:extLst>
      <p:ext uri="{BB962C8B-B14F-4D97-AF65-F5344CB8AC3E}">
        <p14:creationId xmlns:p14="http://schemas.microsoft.com/office/powerpoint/2010/main" val="2477998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och 3 objekt">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lstStyle/>
          <a:p>
            <a:r>
              <a:rPr lang="sv-SE"/>
              <a:t>Klicka här för att ändra format</a:t>
            </a:r>
            <a:endParaRPr lang="sv-SE" dirty="0"/>
          </a:p>
        </p:txBody>
      </p:sp>
      <p:sp>
        <p:nvSpPr>
          <p:cNvPr id="8" name="Platshållare för text 8"/>
          <p:cNvSpPr>
            <a:spLocks noGrp="1"/>
          </p:cNvSpPr>
          <p:nvPr>
            <p:ph type="body" sz="quarter" idx="17" hasCustomPrompt="1"/>
          </p:nvPr>
        </p:nvSpPr>
        <p:spPr>
          <a:xfrm>
            <a:off x="719999" y="2052000"/>
            <a:ext cx="10800000" cy="432000"/>
          </a:xfrm>
        </p:spPr>
        <p:txBody>
          <a:bodyPr anchor="ctr" anchorCtr="0"/>
          <a:lstStyle>
            <a:lvl1pPr marL="0" marR="0" indent="0" algn="l" defTabSz="914377" rtl="0" eaLnBrk="1" fontAlgn="auto" latinLnBrk="0" hangingPunct="1">
              <a:lnSpc>
                <a:spcPct val="100000"/>
              </a:lnSpc>
              <a:spcBef>
                <a:spcPts val="600"/>
              </a:spcBef>
              <a:spcAft>
                <a:spcPts val="0"/>
              </a:spcAft>
              <a:buClrTx/>
              <a:buSzTx/>
              <a:buFont typeface="Arial" panose="020B0604020202020204" pitchFamily="34" charset="0"/>
              <a:buNone/>
              <a:tabLst/>
              <a:defRPr/>
            </a:lvl1pPr>
          </a:lstStyle>
          <a:p>
            <a:pPr marL="0" marR="0" lvl="0" indent="0" algn="l" defTabSz="914377" rtl="0" eaLnBrk="1" fontAlgn="auto" latinLnBrk="0" hangingPunct="1">
              <a:lnSpc>
                <a:spcPct val="100000"/>
              </a:lnSpc>
              <a:spcBef>
                <a:spcPts val="600"/>
              </a:spcBef>
              <a:spcAft>
                <a:spcPts val="0"/>
              </a:spcAft>
              <a:buClrTx/>
              <a:buSzTx/>
              <a:buFont typeface="Arial" panose="020B0604020202020204" pitchFamily="34" charset="0"/>
              <a:buNone/>
              <a:tabLst/>
              <a:defRPr/>
            </a:pPr>
            <a:r>
              <a:rPr lang="sv-SE" dirty="0"/>
              <a:t>Klicka här för att skriva in en underrubrik</a:t>
            </a:r>
          </a:p>
        </p:txBody>
      </p:sp>
      <p:sp>
        <p:nvSpPr>
          <p:cNvPr id="7" name="Platshållare för innehåll 2"/>
          <p:cNvSpPr>
            <a:spLocks noGrp="1"/>
          </p:cNvSpPr>
          <p:nvPr>
            <p:ph idx="1" hasCustomPrompt="1"/>
          </p:nvPr>
        </p:nvSpPr>
        <p:spPr>
          <a:xfrm>
            <a:off x="720000" y="2556000"/>
            <a:ext cx="3477600" cy="3636000"/>
          </a:xfrm>
        </p:spPr>
        <p:txBody>
          <a:bodyPr>
            <a:normAutofit/>
          </a:bodyPr>
          <a:lstStyle>
            <a:lvl1pPr marL="180975" indent="-180975">
              <a:buFont typeface="Arial" panose="020B0604020202020204" pitchFamily="34" charset="0"/>
              <a:buChar char="•"/>
              <a:defRPr sz="1800" baseline="0"/>
            </a:lvl1pPr>
            <a:lvl2pPr marL="274631" indent="0">
              <a:buNone/>
              <a:defRPr/>
            </a:lvl2pPr>
            <a:lvl3pPr marL="627047" indent="0">
              <a:buNone/>
              <a:defRPr/>
            </a:lvl3pPr>
            <a:lvl4pPr marL="985813" indent="0">
              <a:buNone/>
              <a:defRPr/>
            </a:lvl4pPr>
            <a:lvl5pPr marL="1342990" indent="0">
              <a:buNone/>
              <a:defRPr/>
            </a:lvl5pPr>
          </a:lstStyle>
          <a:p>
            <a:pPr lvl="0"/>
            <a:r>
              <a:rPr lang="sv-SE" dirty="0"/>
              <a:t>Klicka här för att skriva in text eller välj objekt på ikonerna nedan</a:t>
            </a:r>
          </a:p>
        </p:txBody>
      </p:sp>
      <p:sp>
        <p:nvSpPr>
          <p:cNvPr id="9" name="Platshållare för innehåll 2"/>
          <p:cNvSpPr>
            <a:spLocks noGrp="1"/>
          </p:cNvSpPr>
          <p:nvPr>
            <p:ph idx="10" hasCustomPrompt="1"/>
          </p:nvPr>
        </p:nvSpPr>
        <p:spPr>
          <a:xfrm>
            <a:off x="4381876" y="2556000"/>
            <a:ext cx="3477600" cy="3636000"/>
          </a:xfrm>
        </p:spPr>
        <p:txBody>
          <a:bodyPr>
            <a:normAutofit/>
          </a:bodyPr>
          <a:lstStyle>
            <a:lvl1pPr marL="180975" indent="-180975">
              <a:buFont typeface="Arial" panose="020B0604020202020204" pitchFamily="34" charset="0"/>
              <a:buChar char="•"/>
              <a:defRPr sz="1800" baseline="0"/>
            </a:lvl1pPr>
            <a:lvl2pPr marL="274631" indent="0">
              <a:buNone/>
              <a:defRPr/>
            </a:lvl2pPr>
            <a:lvl3pPr marL="627047" indent="0">
              <a:buNone/>
              <a:defRPr/>
            </a:lvl3pPr>
            <a:lvl4pPr marL="985813" indent="0">
              <a:buNone/>
              <a:defRPr/>
            </a:lvl4pPr>
            <a:lvl5pPr marL="1342990" indent="0">
              <a:buNone/>
              <a:defRPr/>
            </a:lvl5pPr>
          </a:lstStyle>
          <a:p>
            <a:pPr lvl="0"/>
            <a:r>
              <a:rPr lang="sv-SE" dirty="0"/>
              <a:t>Klicka här för att skriva in text eller välj objekt på ikonerna nedan</a:t>
            </a:r>
          </a:p>
        </p:txBody>
      </p:sp>
      <p:sp>
        <p:nvSpPr>
          <p:cNvPr id="11" name="Platshållare för innehåll 2"/>
          <p:cNvSpPr>
            <a:spLocks noGrp="1"/>
          </p:cNvSpPr>
          <p:nvPr>
            <p:ph idx="11" hasCustomPrompt="1"/>
          </p:nvPr>
        </p:nvSpPr>
        <p:spPr>
          <a:xfrm>
            <a:off x="8043750" y="2556000"/>
            <a:ext cx="3477600" cy="3636000"/>
          </a:xfrm>
        </p:spPr>
        <p:txBody>
          <a:bodyPr>
            <a:normAutofit/>
          </a:bodyPr>
          <a:lstStyle>
            <a:lvl1pPr marL="180975" indent="-180975">
              <a:buFont typeface="Arial" panose="020B0604020202020204" pitchFamily="34" charset="0"/>
              <a:buChar char="•"/>
              <a:defRPr sz="1800" baseline="0"/>
            </a:lvl1pPr>
            <a:lvl2pPr marL="274631" indent="0">
              <a:buNone/>
              <a:defRPr/>
            </a:lvl2pPr>
            <a:lvl3pPr marL="627047" indent="0">
              <a:buNone/>
              <a:defRPr/>
            </a:lvl3pPr>
            <a:lvl4pPr marL="985813" indent="0">
              <a:buNone/>
              <a:defRPr/>
            </a:lvl4pPr>
            <a:lvl5pPr marL="1342990" indent="0">
              <a:buNone/>
              <a:defRPr/>
            </a:lvl5pPr>
          </a:lstStyle>
          <a:p>
            <a:pPr lvl="0"/>
            <a:r>
              <a:rPr lang="sv-SE" dirty="0"/>
              <a:t>Klicka här för att skriva in text eller välj objekt på ikonerna nedan</a:t>
            </a:r>
          </a:p>
        </p:txBody>
      </p:sp>
    </p:spTree>
    <p:extLst>
      <p:ext uri="{BB962C8B-B14F-4D97-AF65-F5344CB8AC3E}">
        <p14:creationId xmlns:p14="http://schemas.microsoft.com/office/powerpoint/2010/main" val="1458879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nehållssida - 4 bilder utan rubrik">
    <p:spTree>
      <p:nvGrpSpPr>
        <p:cNvPr id="1" name=""/>
        <p:cNvGrpSpPr/>
        <p:nvPr/>
      </p:nvGrpSpPr>
      <p:grpSpPr>
        <a:xfrm>
          <a:off x="0" y="0"/>
          <a:ext cx="0" cy="0"/>
          <a:chOff x="0" y="0"/>
          <a:chExt cx="0" cy="0"/>
        </a:xfrm>
      </p:grpSpPr>
      <p:sp>
        <p:nvSpPr>
          <p:cNvPr id="10" name="Platshållare för bild 7"/>
          <p:cNvSpPr>
            <a:spLocks noGrp="1"/>
          </p:cNvSpPr>
          <p:nvPr>
            <p:ph type="pic" sz="quarter" idx="14"/>
          </p:nvPr>
        </p:nvSpPr>
        <p:spPr>
          <a:xfrm>
            <a:off x="720000" y="1440000"/>
            <a:ext cx="5292000" cy="2061008"/>
          </a:xfrm>
        </p:spPr>
        <p:txBody>
          <a:bodyPr>
            <a:normAutofit/>
          </a:bodyPr>
          <a:lstStyle>
            <a:lvl1pPr marL="0" indent="0">
              <a:buNone/>
              <a:defRPr sz="1600"/>
            </a:lvl1pPr>
          </a:lstStyle>
          <a:p>
            <a:r>
              <a:rPr lang="sv-SE"/>
              <a:t>Klicka på ikonen för att lägga till en bild</a:t>
            </a:r>
            <a:endParaRPr lang="sv-SE" dirty="0"/>
          </a:p>
        </p:txBody>
      </p:sp>
      <p:sp>
        <p:nvSpPr>
          <p:cNvPr id="9" name="Platshållare för bild 7"/>
          <p:cNvSpPr>
            <a:spLocks noGrp="1"/>
          </p:cNvSpPr>
          <p:nvPr>
            <p:ph type="pic" sz="quarter" idx="15"/>
          </p:nvPr>
        </p:nvSpPr>
        <p:spPr>
          <a:xfrm>
            <a:off x="6156000" y="1440000"/>
            <a:ext cx="5328000" cy="2061008"/>
          </a:xfrm>
        </p:spPr>
        <p:txBody>
          <a:bodyPr>
            <a:normAutofit/>
          </a:bodyPr>
          <a:lstStyle>
            <a:lvl1pPr marL="0" indent="0">
              <a:buNone/>
              <a:defRPr sz="1600"/>
            </a:lvl1pPr>
          </a:lstStyle>
          <a:p>
            <a:r>
              <a:rPr lang="sv-SE"/>
              <a:t>Klicka på ikonen för att lägga till en bild</a:t>
            </a:r>
          </a:p>
        </p:txBody>
      </p:sp>
      <p:sp>
        <p:nvSpPr>
          <p:cNvPr id="11" name="Platshållare för bild 7"/>
          <p:cNvSpPr>
            <a:spLocks noGrp="1"/>
          </p:cNvSpPr>
          <p:nvPr>
            <p:ph type="pic" sz="quarter" idx="16"/>
          </p:nvPr>
        </p:nvSpPr>
        <p:spPr>
          <a:xfrm>
            <a:off x="720000" y="3645024"/>
            <a:ext cx="5292000" cy="2097272"/>
          </a:xfrm>
        </p:spPr>
        <p:txBody>
          <a:bodyPr>
            <a:normAutofit/>
          </a:bodyPr>
          <a:lstStyle>
            <a:lvl1pPr marL="0" indent="0">
              <a:buNone/>
              <a:defRPr sz="1600"/>
            </a:lvl1pPr>
          </a:lstStyle>
          <a:p>
            <a:r>
              <a:rPr lang="sv-SE"/>
              <a:t>Klicka på ikonen för att lägga till en bild</a:t>
            </a:r>
            <a:endParaRPr lang="sv-SE" dirty="0"/>
          </a:p>
        </p:txBody>
      </p:sp>
      <p:sp>
        <p:nvSpPr>
          <p:cNvPr id="12" name="Platshållare för bild 7"/>
          <p:cNvSpPr>
            <a:spLocks noGrp="1"/>
          </p:cNvSpPr>
          <p:nvPr>
            <p:ph type="pic" sz="quarter" idx="17"/>
          </p:nvPr>
        </p:nvSpPr>
        <p:spPr>
          <a:xfrm>
            <a:off x="6156000" y="3645024"/>
            <a:ext cx="5328000" cy="2097272"/>
          </a:xfrm>
        </p:spPr>
        <p:txBody>
          <a:bodyPr>
            <a:normAutofit/>
          </a:bodyPr>
          <a:lstStyle>
            <a:lvl1pPr marL="0" indent="0">
              <a:buNone/>
              <a:defRPr sz="1600"/>
            </a:lvl1pPr>
          </a:lstStyle>
          <a:p>
            <a:r>
              <a:rPr lang="sv-SE"/>
              <a:t>Klicka på ikonen för att lägga till en bild</a:t>
            </a:r>
          </a:p>
        </p:txBody>
      </p:sp>
    </p:spTree>
    <p:extLst>
      <p:ext uri="{BB962C8B-B14F-4D97-AF65-F5344CB8AC3E}">
        <p14:creationId xmlns:p14="http://schemas.microsoft.com/office/powerpoint/2010/main" val="2974557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ehållssida - Stor bild utan rubrik">
    <p:spTree>
      <p:nvGrpSpPr>
        <p:cNvPr id="1" name=""/>
        <p:cNvGrpSpPr/>
        <p:nvPr/>
      </p:nvGrpSpPr>
      <p:grpSpPr>
        <a:xfrm>
          <a:off x="0" y="0"/>
          <a:ext cx="0" cy="0"/>
          <a:chOff x="0" y="0"/>
          <a:chExt cx="0" cy="0"/>
        </a:xfrm>
      </p:grpSpPr>
      <p:sp>
        <p:nvSpPr>
          <p:cNvPr id="3" name="Platshållare för innehåll 2"/>
          <p:cNvSpPr>
            <a:spLocks noGrp="1"/>
          </p:cNvSpPr>
          <p:nvPr>
            <p:ph idx="1" hasCustomPrompt="1"/>
          </p:nvPr>
        </p:nvSpPr>
        <p:spPr>
          <a:xfrm>
            <a:off x="720000" y="1440000"/>
            <a:ext cx="10800000" cy="4248000"/>
          </a:xfrm>
        </p:spPr>
        <p:txBody>
          <a:bodyPr>
            <a:normAutofit/>
          </a:bodyPr>
          <a:lstStyle>
            <a:lvl1pPr>
              <a:defRPr sz="2000"/>
            </a:lvl1pPr>
            <a:lvl2pPr>
              <a:defRPr sz="1900"/>
            </a:lvl2pPr>
            <a:lvl3pPr>
              <a:defRPr sz="1600"/>
            </a:lvl3pPr>
            <a:lvl4pPr>
              <a:defRPr sz="1500"/>
            </a:lvl4pPr>
            <a:lvl5pPr>
              <a:defRPr sz="1200"/>
            </a:lvl5pPr>
          </a:lstStyle>
          <a:p>
            <a:pPr lvl="0"/>
            <a:r>
              <a:rPr lang="sv-SE" dirty="0"/>
              <a:t>Klicka här för att skriva in text eller välj objekt på ikonerna nedan</a:t>
            </a:r>
          </a:p>
        </p:txBody>
      </p:sp>
    </p:spTree>
    <p:extLst>
      <p:ext uri="{BB962C8B-B14F-4D97-AF65-F5344CB8AC3E}">
        <p14:creationId xmlns:p14="http://schemas.microsoft.com/office/powerpoint/2010/main" val="3409220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lsida med bild">
    <p:spTree>
      <p:nvGrpSpPr>
        <p:cNvPr id="1" name=""/>
        <p:cNvGrpSpPr/>
        <p:nvPr/>
      </p:nvGrpSpPr>
      <p:grpSpPr>
        <a:xfrm>
          <a:off x="0" y="0"/>
          <a:ext cx="0" cy="0"/>
          <a:chOff x="0" y="0"/>
          <a:chExt cx="0" cy="0"/>
        </a:xfrm>
      </p:grpSpPr>
      <p:sp>
        <p:nvSpPr>
          <p:cNvPr id="3" name="Platshållare för innehåll 2"/>
          <p:cNvSpPr>
            <a:spLocks noGrp="1"/>
          </p:cNvSpPr>
          <p:nvPr>
            <p:ph idx="1" hasCustomPrompt="1"/>
          </p:nvPr>
        </p:nvSpPr>
        <p:spPr>
          <a:xfrm>
            <a:off x="0" y="0"/>
            <a:ext cx="12192000" cy="6858000"/>
          </a:xfrm>
        </p:spPr>
        <p:txBody>
          <a:bodyPr>
            <a:normAutofit/>
          </a:bodyPr>
          <a:lstStyle>
            <a:lvl1pPr marL="0" indent="0">
              <a:buNone/>
              <a:defRPr sz="2000"/>
            </a:lvl1pPr>
            <a:lvl2pPr>
              <a:defRPr sz="1900"/>
            </a:lvl2pPr>
            <a:lvl3pPr>
              <a:defRPr sz="1600"/>
            </a:lvl3pPr>
            <a:lvl4pPr>
              <a:defRPr sz="1500"/>
            </a:lvl4pPr>
            <a:lvl5pPr>
              <a:defRPr sz="1200"/>
            </a:lvl5pPr>
          </a:lstStyle>
          <a:p>
            <a:pPr lvl="0"/>
            <a:r>
              <a:rPr lang="sv-SE" dirty="0"/>
              <a:t>Klicka här för att skriva in text eller välj objekt på bilderna nedan</a:t>
            </a:r>
          </a:p>
        </p:txBody>
      </p:sp>
    </p:spTree>
    <p:extLst>
      <p:ext uri="{BB962C8B-B14F-4D97-AF65-F5344CB8AC3E}">
        <p14:creationId xmlns:p14="http://schemas.microsoft.com/office/powerpoint/2010/main" val="3536952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vslut">
    <p:spTree>
      <p:nvGrpSpPr>
        <p:cNvPr id="1" name=""/>
        <p:cNvGrpSpPr/>
        <p:nvPr/>
      </p:nvGrpSpPr>
      <p:grpSpPr>
        <a:xfrm>
          <a:off x="0" y="0"/>
          <a:ext cx="0" cy="0"/>
          <a:chOff x="0" y="0"/>
          <a:chExt cx="0" cy="0"/>
        </a:xfrm>
      </p:grpSpPr>
      <p:sp>
        <p:nvSpPr>
          <p:cNvPr id="3" name="textruta 2"/>
          <p:cNvSpPr txBox="1"/>
          <p:nvPr userDrawn="1"/>
        </p:nvSpPr>
        <p:spPr>
          <a:xfrm>
            <a:off x="3479907" y="4439403"/>
            <a:ext cx="5232187" cy="369332"/>
          </a:xfrm>
          <a:prstGeom prst="rect">
            <a:avLst/>
          </a:prstGeom>
          <a:noFill/>
        </p:spPr>
        <p:txBody>
          <a:bodyPr wrap="square" lIns="0" tIns="0" rIns="0" bIns="0" rtlCol="0">
            <a:spAutoFit/>
          </a:bodyPr>
          <a:lstStyle/>
          <a:p>
            <a:pPr algn="ctr"/>
            <a:r>
              <a:rPr lang="sv-SE" sz="2400" b="1" i="0" u="none" strike="noStrike" kern="1200" baseline="0" dirty="0">
                <a:solidFill>
                  <a:schemeClr val="tx1"/>
                </a:solidFill>
                <a:latin typeface="+mn-lt"/>
                <a:ea typeface="+mn-ea"/>
                <a:cs typeface="+mn-cs"/>
              </a:rPr>
              <a:t>regiongavleborg.se </a:t>
            </a:r>
            <a:endParaRPr lang="sv-SE" sz="2800" b="1" dirty="0"/>
          </a:p>
        </p:txBody>
      </p:sp>
      <p:pic>
        <p:nvPicPr>
          <p:cNvPr id="1026" name="Picture 2" descr="G:\Information\Mallar\Mallar Visuell identitet\@Regionmallar_2015\Logotyper\Koncernlogotyp region\Koncernlogotyp färg\Koncernlogotyp_fär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6778" y="2852936"/>
            <a:ext cx="4018447" cy="1210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947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sida 1 - Rubrik, underrubrik, bildkollage">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720000" y="4320000"/>
            <a:ext cx="7824272" cy="720000"/>
          </a:xfrm>
        </p:spPr>
        <p:txBody>
          <a:bodyPr/>
          <a:lstStyle>
            <a:lvl1pPr marL="0" indent="0" algn="l">
              <a:buNone/>
              <a:defRPr sz="2400" b="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dirty="0"/>
              <a:t>Klicka här för att skriva in en underrubrik</a:t>
            </a:r>
          </a:p>
        </p:txBody>
      </p:sp>
      <p:sp>
        <p:nvSpPr>
          <p:cNvPr id="10" name="Platshållare för bild 9"/>
          <p:cNvSpPr>
            <a:spLocks noGrp="1"/>
          </p:cNvSpPr>
          <p:nvPr>
            <p:ph type="pic" sz="quarter" idx="14" hasCustomPrompt="1"/>
          </p:nvPr>
        </p:nvSpPr>
        <p:spPr>
          <a:xfrm>
            <a:off x="6372000" y="0"/>
            <a:ext cx="2880000" cy="2160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500"/>
            </a:lvl1pPr>
          </a:lstStyle>
          <a:p>
            <a:r>
              <a:rPr lang="sv-SE" dirty="0"/>
              <a:t>Klicka på ikonen för att </a:t>
            </a:r>
            <a:br>
              <a:rPr lang="sv-SE" dirty="0"/>
            </a:br>
            <a:r>
              <a:rPr lang="sv-SE" dirty="0"/>
              <a:t>lägga till en bild</a:t>
            </a:r>
          </a:p>
        </p:txBody>
      </p:sp>
      <p:sp>
        <p:nvSpPr>
          <p:cNvPr id="11" name="Platshållare för bild 9"/>
          <p:cNvSpPr>
            <a:spLocks noGrp="1"/>
          </p:cNvSpPr>
          <p:nvPr>
            <p:ph type="pic" sz="quarter" idx="15" hasCustomPrompt="1"/>
          </p:nvPr>
        </p:nvSpPr>
        <p:spPr>
          <a:xfrm>
            <a:off x="9306000" y="0"/>
            <a:ext cx="2880000" cy="2160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500"/>
            </a:lvl1pPr>
          </a:lstStyle>
          <a:p>
            <a:r>
              <a:rPr lang="sv-SE" dirty="0"/>
              <a:t>Klicka på ikonen för att </a:t>
            </a:r>
            <a:br>
              <a:rPr lang="sv-SE" dirty="0"/>
            </a:br>
            <a:r>
              <a:rPr lang="sv-SE" dirty="0"/>
              <a:t>lägga till en bild</a:t>
            </a:r>
          </a:p>
        </p:txBody>
      </p:sp>
      <p:sp>
        <p:nvSpPr>
          <p:cNvPr id="12" name="Platshållare för bild 9"/>
          <p:cNvSpPr>
            <a:spLocks noGrp="1"/>
          </p:cNvSpPr>
          <p:nvPr>
            <p:ph type="pic" sz="quarter" idx="16" hasCustomPrompt="1"/>
          </p:nvPr>
        </p:nvSpPr>
        <p:spPr>
          <a:xfrm>
            <a:off x="9306000" y="2204864"/>
            <a:ext cx="2880000" cy="2160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500"/>
            </a:lvl1pPr>
          </a:lstStyle>
          <a:p>
            <a:r>
              <a:rPr lang="sv-SE" dirty="0"/>
              <a:t>Klicka på ikonen för att </a:t>
            </a:r>
            <a:br>
              <a:rPr lang="sv-SE" dirty="0"/>
            </a:br>
            <a:r>
              <a:rPr lang="sv-SE" dirty="0"/>
              <a:t>lägga till en bild</a:t>
            </a:r>
          </a:p>
        </p:txBody>
      </p:sp>
      <p:sp>
        <p:nvSpPr>
          <p:cNvPr id="2" name="Rubrik 1"/>
          <p:cNvSpPr>
            <a:spLocks noGrp="1"/>
          </p:cNvSpPr>
          <p:nvPr>
            <p:ph type="ctrTitle" hasCustomPrompt="1"/>
          </p:nvPr>
        </p:nvSpPr>
        <p:spPr>
          <a:xfrm>
            <a:off x="720000" y="2808000"/>
            <a:ext cx="7824272" cy="1440000"/>
          </a:xfrm>
        </p:spPr>
        <p:txBody>
          <a:bodyPr anchor="b"/>
          <a:lstStyle>
            <a:lvl1pPr algn="l">
              <a:defRPr sz="5100"/>
            </a:lvl1pPr>
          </a:lstStyle>
          <a:p>
            <a:r>
              <a:rPr lang="sv-SE" dirty="0"/>
              <a:t>Klicka här för att skriva in en rubrik</a:t>
            </a:r>
          </a:p>
        </p:txBody>
      </p:sp>
      <p:sp>
        <p:nvSpPr>
          <p:cNvPr id="9" name="Platshållare för bild 9"/>
          <p:cNvSpPr>
            <a:spLocks noGrp="1"/>
          </p:cNvSpPr>
          <p:nvPr>
            <p:ph type="pic" sz="quarter" idx="17"/>
          </p:nvPr>
        </p:nvSpPr>
        <p:spPr>
          <a:xfrm>
            <a:off x="4528800" y="0"/>
            <a:ext cx="1800000" cy="1260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500"/>
            </a:lvl1pPr>
          </a:lstStyle>
          <a:p>
            <a:r>
              <a:rPr lang="sv-SE"/>
              <a:t>Klicka på ikonen för att lägga till en bild</a:t>
            </a:r>
            <a:endParaRPr lang="sv-SE" dirty="0"/>
          </a:p>
        </p:txBody>
      </p:sp>
      <p:sp>
        <p:nvSpPr>
          <p:cNvPr id="13" name="Platshållare för bild 9"/>
          <p:cNvSpPr>
            <a:spLocks noGrp="1"/>
          </p:cNvSpPr>
          <p:nvPr>
            <p:ph type="pic" sz="quarter" idx="18"/>
          </p:nvPr>
        </p:nvSpPr>
        <p:spPr>
          <a:xfrm>
            <a:off x="10392000" y="4410000"/>
            <a:ext cx="1800000" cy="1260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500"/>
            </a:lvl1pPr>
          </a:lstStyle>
          <a:p>
            <a:r>
              <a:rPr lang="sv-SE"/>
              <a:t>Klicka på ikonen för att lägga till en bild</a:t>
            </a:r>
            <a:endParaRPr lang="sv-SE" dirty="0"/>
          </a:p>
        </p:txBody>
      </p:sp>
      <p:pic>
        <p:nvPicPr>
          <p:cNvPr id="15" name="Bildobjekt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02" y="540000"/>
            <a:ext cx="1192745" cy="360000"/>
          </a:xfrm>
          <a:prstGeom prst="rect">
            <a:avLst/>
          </a:prstGeom>
        </p:spPr>
      </p:pic>
      <p:pic>
        <p:nvPicPr>
          <p:cNvPr id="16" name="Bildobjekt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16080" y="5733315"/>
            <a:ext cx="6192688" cy="1238748"/>
          </a:xfrm>
          <a:prstGeom prst="rect">
            <a:avLst/>
          </a:prstGeom>
        </p:spPr>
      </p:pic>
    </p:spTree>
    <p:extLst>
      <p:ext uri="{BB962C8B-B14F-4D97-AF65-F5344CB8AC3E}">
        <p14:creationId xmlns:p14="http://schemas.microsoft.com/office/powerpoint/2010/main" val="498237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sida 2 - Rubrik och underrubrik">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720002" y="5085016"/>
            <a:ext cx="10801351" cy="720000"/>
          </a:xfrm>
        </p:spPr>
        <p:txBody>
          <a:bodyPr/>
          <a:lstStyle>
            <a:lvl1pPr marL="0" indent="0" algn="l">
              <a:buNone/>
              <a:defRPr sz="2400" b="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dirty="0"/>
              <a:t>Klicka här för att skriva in en underrubrik</a:t>
            </a:r>
          </a:p>
        </p:txBody>
      </p:sp>
      <p:sp>
        <p:nvSpPr>
          <p:cNvPr id="2" name="Rubrik 1"/>
          <p:cNvSpPr>
            <a:spLocks noGrp="1"/>
          </p:cNvSpPr>
          <p:nvPr>
            <p:ph type="ctrTitle" hasCustomPrompt="1"/>
          </p:nvPr>
        </p:nvSpPr>
        <p:spPr>
          <a:xfrm>
            <a:off x="720002" y="3573016"/>
            <a:ext cx="10801351" cy="1440000"/>
          </a:xfrm>
        </p:spPr>
        <p:txBody>
          <a:bodyPr anchor="b"/>
          <a:lstStyle>
            <a:lvl1pPr algn="l">
              <a:defRPr sz="5100"/>
            </a:lvl1pPr>
          </a:lstStyle>
          <a:p>
            <a:r>
              <a:rPr lang="sv-SE" dirty="0"/>
              <a:t>Klicka här för att skriva in en rubrik</a:t>
            </a:r>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02" y="540000"/>
            <a:ext cx="1192745" cy="360000"/>
          </a:xfrm>
          <a:prstGeom prst="rect">
            <a:avLst/>
          </a:prstGeom>
        </p:spPr>
      </p:pic>
      <p:pic>
        <p:nvPicPr>
          <p:cNvPr id="7" name="Bildobjekt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16080" y="5733315"/>
            <a:ext cx="6192688" cy="1238748"/>
          </a:xfrm>
          <a:prstGeom prst="rect">
            <a:avLst/>
          </a:prstGeom>
        </p:spPr>
      </p:pic>
    </p:spTree>
    <p:extLst>
      <p:ext uri="{BB962C8B-B14F-4D97-AF65-F5344CB8AC3E}">
        <p14:creationId xmlns:p14="http://schemas.microsoft.com/office/powerpoint/2010/main" val="36294751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elsida 3 - Rubrik, underrubrik, stående bild till höger">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20001" y="2060848"/>
            <a:ext cx="5880057" cy="2160000"/>
          </a:xfrm>
        </p:spPr>
        <p:txBody>
          <a:bodyPr anchor="b">
            <a:normAutofit/>
          </a:bodyPr>
          <a:lstStyle>
            <a:lvl1pPr algn="l">
              <a:defRPr sz="4400"/>
            </a:lvl1pPr>
          </a:lstStyle>
          <a:p>
            <a:r>
              <a:rPr lang="sv-SE" dirty="0"/>
              <a:t>Klicka här för att skriva in en rubrik</a:t>
            </a:r>
          </a:p>
        </p:txBody>
      </p:sp>
      <p:sp>
        <p:nvSpPr>
          <p:cNvPr id="3" name="Underrubrik 2"/>
          <p:cNvSpPr>
            <a:spLocks noGrp="1"/>
          </p:cNvSpPr>
          <p:nvPr>
            <p:ph type="subTitle" idx="1" hasCustomPrompt="1"/>
          </p:nvPr>
        </p:nvSpPr>
        <p:spPr>
          <a:xfrm>
            <a:off x="720001" y="4320000"/>
            <a:ext cx="5880057" cy="720000"/>
          </a:xfrm>
        </p:spPr>
        <p:txBody>
          <a:bodyPr/>
          <a:lstStyle>
            <a:lvl1pPr marL="0" indent="0" algn="l">
              <a:buNone/>
              <a:defRPr sz="2400" b="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dirty="0"/>
              <a:t>Klicka här för att skriva in en underrubrik</a:t>
            </a:r>
          </a:p>
        </p:txBody>
      </p:sp>
      <p:sp>
        <p:nvSpPr>
          <p:cNvPr id="9" name="Platshållare för bild 8"/>
          <p:cNvSpPr>
            <a:spLocks noGrp="1"/>
          </p:cNvSpPr>
          <p:nvPr>
            <p:ph type="pic" sz="quarter" idx="13"/>
          </p:nvPr>
        </p:nvSpPr>
        <p:spPr>
          <a:xfrm>
            <a:off x="6960096" y="0"/>
            <a:ext cx="5243904" cy="6858000"/>
          </a:xfrm>
        </p:spPr>
        <p:txBody>
          <a:bodyPr>
            <a:normAutofit/>
          </a:bodyPr>
          <a:lstStyle>
            <a:lvl1pPr marL="0" indent="0">
              <a:buNone/>
              <a:defRPr sz="1900"/>
            </a:lvl1pPr>
          </a:lstStyle>
          <a:p>
            <a:r>
              <a:rPr lang="sv-SE"/>
              <a:t>Klicka på ikonen för att lägga till en bild</a:t>
            </a:r>
            <a:endParaRPr lang="sv-SE" dirty="0"/>
          </a:p>
        </p:txBody>
      </p:sp>
      <p:pic>
        <p:nvPicPr>
          <p:cNvPr id="10" name="Bildobjekt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02" y="540000"/>
            <a:ext cx="1192745" cy="360000"/>
          </a:xfrm>
          <a:prstGeom prst="rect">
            <a:avLst/>
          </a:prstGeom>
        </p:spPr>
      </p:pic>
      <p:pic>
        <p:nvPicPr>
          <p:cNvPr id="7" name="Bildobjekt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16080" y="5733315"/>
            <a:ext cx="6192688" cy="1238748"/>
          </a:xfrm>
          <a:prstGeom prst="rect">
            <a:avLst/>
          </a:prstGeom>
        </p:spPr>
      </p:pic>
    </p:spTree>
    <p:extLst>
      <p:ext uri="{BB962C8B-B14F-4D97-AF65-F5344CB8AC3E}">
        <p14:creationId xmlns:p14="http://schemas.microsoft.com/office/powerpoint/2010/main" val="32674612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nehållssida - Rubrik och en ruta för objek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lstStyle>
            <a:lvl1pPr>
              <a:defRPr/>
            </a:lvl1pPr>
          </a:lstStyle>
          <a:p>
            <a:r>
              <a:rPr lang="sv-SE" dirty="0"/>
              <a:t>Klicka här för att skriva in en rubrik</a:t>
            </a:r>
          </a:p>
        </p:txBody>
      </p:sp>
      <p:sp>
        <p:nvSpPr>
          <p:cNvPr id="3" name="Platshållare för innehåll 2"/>
          <p:cNvSpPr>
            <a:spLocks noGrp="1"/>
          </p:cNvSpPr>
          <p:nvPr>
            <p:ph idx="1" hasCustomPrompt="1"/>
          </p:nvPr>
        </p:nvSpPr>
        <p:spPr>
          <a:xfrm>
            <a:off x="720000" y="2052000"/>
            <a:ext cx="10801349" cy="4140000"/>
          </a:xfrm>
        </p:spPr>
        <p:txBody>
          <a:bodyPr/>
          <a:lstStyle>
            <a:lvl1pPr marL="180975" indent="-180975">
              <a:buFont typeface="Arial" panose="020B0604020202020204" pitchFamily="34" charset="0"/>
              <a:buChar char="•"/>
              <a:defRPr/>
            </a:lvl1pPr>
            <a:lvl2pPr marL="274630" indent="0">
              <a:buFontTx/>
              <a:buNone/>
              <a:defRPr/>
            </a:lvl2pPr>
            <a:lvl3pPr marL="627047" indent="0">
              <a:buFontTx/>
              <a:buNone/>
              <a:defRPr/>
            </a:lvl3pPr>
            <a:lvl4pPr marL="1071536" indent="0">
              <a:buFontTx/>
              <a:buNone/>
              <a:defRPr/>
            </a:lvl4pPr>
            <a:lvl5pPr marL="1436651" indent="0">
              <a:buFontTx/>
              <a:buNone/>
              <a:defRPr/>
            </a:lvl5pPr>
          </a:lstStyle>
          <a:p>
            <a:pPr lvl="0"/>
            <a:r>
              <a:rPr lang="sv-SE" dirty="0"/>
              <a:t>Klicka här för att skriva in text eller välj objekt på ikonerna nedan</a:t>
            </a:r>
          </a:p>
        </p:txBody>
      </p:sp>
    </p:spTree>
    <p:extLst>
      <p:ext uri="{BB962C8B-B14F-4D97-AF65-F5344CB8AC3E}">
        <p14:creationId xmlns:p14="http://schemas.microsoft.com/office/powerpoint/2010/main" val="2820672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ida 2 - Rubrik och underrubrik">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720002" y="5085016"/>
            <a:ext cx="10801351" cy="720000"/>
          </a:xfrm>
        </p:spPr>
        <p:txBody>
          <a:bodyPr/>
          <a:lstStyle>
            <a:lvl1pPr marL="0" indent="0" algn="l">
              <a:buNone/>
              <a:defRPr sz="2400" b="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dirty="0"/>
              <a:t>Klicka här för att skriva in en underrubrik</a:t>
            </a:r>
          </a:p>
        </p:txBody>
      </p:sp>
      <p:sp>
        <p:nvSpPr>
          <p:cNvPr id="2" name="Rubrik 1"/>
          <p:cNvSpPr>
            <a:spLocks noGrp="1"/>
          </p:cNvSpPr>
          <p:nvPr>
            <p:ph type="ctrTitle" hasCustomPrompt="1"/>
          </p:nvPr>
        </p:nvSpPr>
        <p:spPr>
          <a:xfrm>
            <a:off x="720002" y="3573016"/>
            <a:ext cx="10801351" cy="1440000"/>
          </a:xfrm>
        </p:spPr>
        <p:txBody>
          <a:bodyPr anchor="b"/>
          <a:lstStyle>
            <a:lvl1pPr algn="l">
              <a:defRPr sz="5100"/>
            </a:lvl1pPr>
          </a:lstStyle>
          <a:p>
            <a:r>
              <a:rPr lang="sv-SE" dirty="0"/>
              <a:t>Klicka här för att skriva in en rubrik</a:t>
            </a:r>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02" y="540000"/>
            <a:ext cx="1192745" cy="360000"/>
          </a:xfrm>
          <a:prstGeom prst="rect">
            <a:avLst/>
          </a:prstGeom>
        </p:spPr>
      </p:pic>
      <p:pic>
        <p:nvPicPr>
          <p:cNvPr id="7" name="Bildobjekt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16080" y="5733315"/>
            <a:ext cx="6192688" cy="1238748"/>
          </a:xfrm>
          <a:prstGeom prst="rect">
            <a:avLst/>
          </a:prstGeom>
        </p:spPr>
      </p:pic>
    </p:spTree>
    <p:extLst>
      <p:ext uri="{BB962C8B-B14F-4D97-AF65-F5344CB8AC3E}">
        <p14:creationId xmlns:p14="http://schemas.microsoft.com/office/powerpoint/2010/main" val="31247275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och en ruta för objek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lstStyle>
            <a:lvl1pPr>
              <a:defRPr/>
            </a:lvl1pPr>
          </a:lstStyle>
          <a:p>
            <a:r>
              <a:rPr lang="sv-SE" dirty="0"/>
              <a:t>Klicka här för att skriva in en rubrik</a:t>
            </a:r>
          </a:p>
        </p:txBody>
      </p:sp>
      <p:sp>
        <p:nvSpPr>
          <p:cNvPr id="3" name="Platshållare för innehåll 2"/>
          <p:cNvSpPr>
            <a:spLocks noGrp="1"/>
          </p:cNvSpPr>
          <p:nvPr>
            <p:ph idx="1" hasCustomPrompt="1"/>
          </p:nvPr>
        </p:nvSpPr>
        <p:spPr>
          <a:xfrm>
            <a:off x="720000" y="2556000"/>
            <a:ext cx="10801349" cy="3636000"/>
          </a:xfrm>
        </p:spPr>
        <p:txBody>
          <a:bodyPr>
            <a:normAutofit/>
          </a:bodyPr>
          <a:lstStyle>
            <a:lvl1pPr marL="180975" indent="-180975">
              <a:buFont typeface="Arial" panose="020B0604020202020204" pitchFamily="34" charset="0"/>
              <a:buChar char="•"/>
              <a:defRPr sz="2000"/>
            </a:lvl1pPr>
            <a:lvl2pPr marL="274630" indent="0">
              <a:buFontTx/>
              <a:buNone/>
              <a:defRPr sz="1900"/>
            </a:lvl2pPr>
            <a:lvl3pPr marL="627047" indent="0">
              <a:buFontTx/>
              <a:buNone/>
              <a:defRPr sz="1600"/>
            </a:lvl3pPr>
            <a:lvl4pPr marL="1071536" indent="0">
              <a:buFontTx/>
              <a:buNone/>
              <a:defRPr sz="1500"/>
            </a:lvl4pPr>
            <a:lvl5pPr marL="1436651" indent="0">
              <a:buFontTx/>
              <a:buNone/>
              <a:defRPr sz="1200"/>
            </a:lvl5pPr>
          </a:lstStyle>
          <a:p>
            <a:pPr lvl="0"/>
            <a:r>
              <a:rPr lang="sv-SE" dirty="0"/>
              <a:t>Klicka här för att skriva in text eller välj objekt på ikonerna nedan</a:t>
            </a:r>
          </a:p>
        </p:txBody>
      </p:sp>
      <p:sp>
        <p:nvSpPr>
          <p:cNvPr id="8" name="Platshållare för text 8"/>
          <p:cNvSpPr>
            <a:spLocks noGrp="1"/>
          </p:cNvSpPr>
          <p:nvPr>
            <p:ph type="body" sz="quarter" idx="14" hasCustomPrompt="1"/>
          </p:nvPr>
        </p:nvSpPr>
        <p:spPr>
          <a:xfrm>
            <a:off x="719999" y="2052000"/>
            <a:ext cx="10800000" cy="432000"/>
          </a:xfrm>
        </p:spPr>
        <p:txBody>
          <a:bodyPr anchor="ctr" anchorCtr="0"/>
          <a:lstStyle>
            <a:lvl1pPr marL="0" indent="0">
              <a:buNone/>
              <a:defRPr/>
            </a:lvl1pPr>
          </a:lstStyle>
          <a:p>
            <a:pPr lvl="0"/>
            <a:r>
              <a:rPr lang="sv-SE" dirty="0"/>
              <a:t>Klicka här för att skriva en underrubrik</a:t>
            </a:r>
          </a:p>
        </p:txBody>
      </p:sp>
    </p:spTree>
    <p:extLst>
      <p:ext uri="{BB962C8B-B14F-4D97-AF65-F5344CB8AC3E}">
        <p14:creationId xmlns:p14="http://schemas.microsoft.com/office/powerpoint/2010/main" val="852420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nehållssida - Rubrik, punktlista och två rutor för objekt">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lstStyle/>
          <a:p>
            <a:r>
              <a:rPr lang="sv-SE"/>
              <a:t>Klicka här för att ändra format</a:t>
            </a:r>
            <a:endParaRPr lang="sv-SE" dirty="0"/>
          </a:p>
        </p:txBody>
      </p:sp>
      <p:sp>
        <p:nvSpPr>
          <p:cNvPr id="3" name="Platshållare för innehåll 2"/>
          <p:cNvSpPr>
            <a:spLocks noGrp="1"/>
          </p:cNvSpPr>
          <p:nvPr>
            <p:ph idx="1" hasCustomPrompt="1"/>
          </p:nvPr>
        </p:nvSpPr>
        <p:spPr>
          <a:xfrm>
            <a:off x="720000" y="2052000"/>
            <a:ext cx="5256000" cy="4140000"/>
          </a:xfrm>
        </p:spPr>
        <p:txBody>
          <a:bodyPr/>
          <a:lstStyle>
            <a:lvl1pPr marL="180975" indent="-180975">
              <a:buFont typeface="Arial" panose="020B0604020202020204" pitchFamily="34" charset="0"/>
              <a:buChar char="•"/>
              <a:defRPr baseline="0"/>
            </a:lvl1pPr>
            <a:lvl2pPr marL="274631" indent="0">
              <a:buNone/>
              <a:defRPr/>
            </a:lvl2pPr>
            <a:lvl3pPr marL="627047" indent="0">
              <a:buNone/>
              <a:defRPr/>
            </a:lvl3pPr>
            <a:lvl4pPr marL="985813" indent="0">
              <a:buNone/>
              <a:defRPr/>
            </a:lvl4pPr>
            <a:lvl5pPr marL="1342990" indent="0">
              <a:buNone/>
              <a:defRPr/>
            </a:lvl5pPr>
          </a:lstStyle>
          <a:p>
            <a:pPr lvl="0"/>
            <a:r>
              <a:rPr lang="sv-SE" dirty="0"/>
              <a:t>Klicka här för att skriva in text eller välj objekt på ikonerna nedan</a:t>
            </a:r>
          </a:p>
        </p:txBody>
      </p:sp>
      <p:sp>
        <p:nvSpPr>
          <p:cNvPr id="5" name="Platshållare för innehåll 4"/>
          <p:cNvSpPr>
            <a:spLocks noGrp="1"/>
          </p:cNvSpPr>
          <p:nvPr>
            <p:ph sz="quarter" idx="14" hasCustomPrompt="1"/>
          </p:nvPr>
        </p:nvSpPr>
        <p:spPr>
          <a:xfrm>
            <a:off x="6265137" y="2052000"/>
            <a:ext cx="5256213" cy="4138612"/>
          </a:xfrm>
        </p:spPr>
        <p:txBody>
          <a:bodyPr/>
          <a:lstStyle/>
          <a:p>
            <a:pPr lvl="0"/>
            <a:r>
              <a:rPr lang="sv-SE" dirty="0"/>
              <a:t>Klicka här för att skriva in text eller välj objekt på ikonerna nedan</a:t>
            </a:r>
          </a:p>
        </p:txBody>
      </p:sp>
    </p:spTree>
    <p:extLst>
      <p:ext uri="{BB962C8B-B14F-4D97-AF65-F5344CB8AC3E}">
        <p14:creationId xmlns:p14="http://schemas.microsoft.com/office/powerpoint/2010/main" val="18765511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och två rutor för objekt">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lstStyle/>
          <a:p>
            <a:r>
              <a:rPr lang="sv-SE"/>
              <a:t>Klicka här för att ändra format</a:t>
            </a:r>
            <a:endParaRPr lang="sv-SE" dirty="0"/>
          </a:p>
        </p:txBody>
      </p:sp>
      <p:sp>
        <p:nvSpPr>
          <p:cNvPr id="3" name="Platshållare för innehåll 2"/>
          <p:cNvSpPr>
            <a:spLocks noGrp="1"/>
          </p:cNvSpPr>
          <p:nvPr>
            <p:ph idx="1" hasCustomPrompt="1"/>
          </p:nvPr>
        </p:nvSpPr>
        <p:spPr>
          <a:xfrm>
            <a:off x="720000" y="2556000"/>
            <a:ext cx="5256000" cy="3636000"/>
          </a:xfrm>
        </p:spPr>
        <p:txBody>
          <a:bodyPr>
            <a:normAutofit/>
          </a:bodyPr>
          <a:lstStyle>
            <a:lvl1pPr marL="0" marR="0" indent="0" algn="l" defTabSz="914377" rtl="0" eaLnBrk="1" fontAlgn="auto" latinLnBrk="0" hangingPunct="1">
              <a:lnSpc>
                <a:spcPct val="100000"/>
              </a:lnSpc>
              <a:spcBef>
                <a:spcPts val="600"/>
              </a:spcBef>
              <a:spcAft>
                <a:spcPts val="0"/>
              </a:spcAft>
              <a:buClrTx/>
              <a:buSzTx/>
              <a:buFont typeface="Arial" panose="020B0604020202020204" pitchFamily="34" charset="0"/>
              <a:buNone/>
              <a:tabLst/>
              <a:defRPr sz="2000"/>
            </a:lvl1pPr>
            <a:lvl2pPr>
              <a:defRPr sz="1900"/>
            </a:lvl2pPr>
            <a:lvl3pPr>
              <a:defRPr sz="1600"/>
            </a:lvl3pPr>
            <a:lvl4pPr>
              <a:defRPr sz="1500"/>
            </a:lvl4pPr>
            <a:lvl5pPr>
              <a:defRPr sz="1200"/>
            </a:lvl5pPr>
          </a:lstStyle>
          <a:p>
            <a:pPr marL="182558" marR="0" lvl="0" indent="-182558"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sv-SE" dirty="0"/>
              <a:t>Klicka här för att skriva in text eller välj objekt på ikonerna nedan</a:t>
            </a:r>
          </a:p>
        </p:txBody>
      </p:sp>
      <p:sp>
        <p:nvSpPr>
          <p:cNvPr id="7" name="Platshållare för text 8"/>
          <p:cNvSpPr>
            <a:spLocks noGrp="1"/>
          </p:cNvSpPr>
          <p:nvPr>
            <p:ph type="body" sz="quarter" idx="14" hasCustomPrompt="1"/>
          </p:nvPr>
        </p:nvSpPr>
        <p:spPr>
          <a:xfrm>
            <a:off x="719999" y="2052000"/>
            <a:ext cx="10800000" cy="432000"/>
          </a:xfrm>
        </p:spPr>
        <p:txBody>
          <a:bodyPr anchor="ctr" anchorCtr="0"/>
          <a:lstStyle>
            <a:lvl1pPr marL="0" indent="0">
              <a:buNone/>
              <a:defRPr/>
            </a:lvl1pPr>
          </a:lstStyle>
          <a:p>
            <a:pPr lvl="0"/>
            <a:r>
              <a:rPr lang="sv-SE" dirty="0"/>
              <a:t>Klicka här för att skriva en underrubrik</a:t>
            </a:r>
          </a:p>
        </p:txBody>
      </p:sp>
      <p:sp>
        <p:nvSpPr>
          <p:cNvPr id="6" name="Platshållare för innehåll 4"/>
          <p:cNvSpPr>
            <a:spLocks noGrp="1"/>
          </p:cNvSpPr>
          <p:nvPr>
            <p:ph sz="quarter" idx="15" hasCustomPrompt="1"/>
          </p:nvPr>
        </p:nvSpPr>
        <p:spPr>
          <a:xfrm>
            <a:off x="6265137" y="2556000"/>
            <a:ext cx="5256213" cy="3634612"/>
          </a:xfrm>
        </p:spPr>
        <p:txBody>
          <a:bodyPr>
            <a:normAutofit/>
          </a:bodyPr>
          <a:lstStyle>
            <a:lvl1pPr>
              <a:defRPr sz="2000"/>
            </a:lvl1pPr>
          </a:lstStyle>
          <a:p>
            <a:pPr lvl="0"/>
            <a:r>
              <a:rPr lang="sv-SE" dirty="0"/>
              <a:t>Klicka här för att skriva in text eller välj objekt på ikonerna nedan</a:t>
            </a:r>
          </a:p>
        </p:txBody>
      </p:sp>
    </p:spTree>
    <p:extLst>
      <p:ext uri="{BB962C8B-B14F-4D97-AF65-F5344CB8AC3E}">
        <p14:creationId xmlns:p14="http://schemas.microsoft.com/office/powerpoint/2010/main" val="6937226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nehållssida -Rubrik,  2 mindre objekt till vänster och 1 större objekt till hög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lstStyle>
            <a:lvl1pPr>
              <a:defRPr baseline="0"/>
            </a:lvl1pPr>
          </a:lstStyle>
          <a:p>
            <a:r>
              <a:rPr lang="sv-SE" dirty="0"/>
              <a:t>Klicka här för att lägga till en rubrik</a:t>
            </a:r>
          </a:p>
        </p:txBody>
      </p:sp>
      <p:sp>
        <p:nvSpPr>
          <p:cNvPr id="3" name="Platshållare för innehåll 2"/>
          <p:cNvSpPr>
            <a:spLocks noGrp="1"/>
          </p:cNvSpPr>
          <p:nvPr>
            <p:ph idx="1" hasCustomPrompt="1"/>
          </p:nvPr>
        </p:nvSpPr>
        <p:spPr>
          <a:xfrm>
            <a:off x="5040000" y="2052000"/>
            <a:ext cx="6480000" cy="4113304"/>
          </a:xfrm>
        </p:spPr>
        <p:txBody>
          <a:bodyPr/>
          <a:lstStyle>
            <a:lvl1pPr>
              <a:defRPr/>
            </a:lvl1pPr>
          </a:lstStyle>
          <a:p>
            <a:pPr lvl="0"/>
            <a:r>
              <a:rPr lang="sv-SE" dirty="0"/>
              <a:t>Klicka här för att skriva in text eller välj objekt på ikonerna nedan</a:t>
            </a:r>
          </a:p>
        </p:txBody>
      </p:sp>
      <p:sp>
        <p:nvSpPr>
          <p:cNvPr id="6" name="Platshållare för innehåll 2"/>
          <p:cNvSpPr>
            <a:spLocks noGrp="1"/>
          </p:cNvSpPr>
          <p:nvPr>
            <p:ph idx="10" hasCustomPrompt="1"/>
          </p:nvPr>
        </p:nvSpPr>
        <p:spPr>
          <a:xfrm>
            <a:off x="720000" y="2052000"/>
            <a:ext cx="3960000" cy="1980000"/>
          </a:xfrm>
        </p:spPr>
        <p:txBody>
          <a:bodyPr>
            <a:normAutofit/>
          </a:bodyPr>
          <a:lstStyle>
            <a:lvl1pPr marL="0" marR="0" indent="0" algn="l" defTabSz="914377" rtl="0" eaLnBrk="1" fontAlgn="auto" latinLnBrk="0" hangingPunct="1">
              <a:lnSpc>
                <a:spcPct val="100000"/>
              </a:lnSpc>
              <a:spcBef>
                <a:spcPts val="600"/>
              </a:spcBef>
              <a:spcAft>
                <a:spcPts val="0"/>
              </a:spcAft>
              <a:buClrTx/>
              <a:buSzTx/>
              <a:buFont typeface="Arial" panose="020B0604020202020204" pitchFamily="34" charset="0"/>
              <a:buNone/>
              <a:tabLst/>
              <a:defRPr sz="1600"/>
            </a:lvl1pPr>
            <a:lvl2pPr>
              <a:defRPr sz="1900"/>
            </a:lvl2pPr>
            <a:lvl3pPr>
              <a:defRPr sz="1600"/>
            </a:lvl3pPr>
            <a:lvl4pPr>
              <a:defRPr sz="1500"/>
            </a:lvl4pPr>
            <a:lvl5pPr>
              <a:defRPr sz="1200"/>
            </a:lvl5pPr>
          </a:lstStyle>
          <a:p>
            <a:pPr marL="182558" marR="0" lvl="0" indent="-182558"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sv-SE" dirty="0"/>
              <a:t>Klicka här för att skriva in text eller välj objekt på ikonerna nedan</a:t>
            </a:r>
          </a:p>
        </p:txBody>
      </p:sp>
      <p:sp>
        <p:nvSpPr>
          <p:cNvPr id="7" name="Platshållare för innehåll 2"/>
          <p:cNvSpPr>
            <a:spLocks noGrp="1"/>
          </p:cNvSpPr>
          <p:nvPr>
            <p:ph idx="11" hasCustomPrompt="1"/>
          </p:nvPr>
        </p:nvSpPr>
        <p:spPr>
          <a:xfrm>
            <a:off x="720000" y="4183200"/>
            <a:ext cx="3960000" cy="1980000"/>
          </a:xfrm>
        </p:spPr>
        <p:txBody>
          <a:bodyPr>
            <a:normAutofit/>
          </a:bodyPr>
          <a:lstStyle>
            <a:lvl1pPr>
              <a:defRPr sz="1600"/>
            </a:lvl1pPr>
            <a:lvl2pPr>
              <a:defRPr sz="1900"/>
            </a:lvl2pPr>
            <a:lvl3pPr>
              <a:defRPr sz="1600"/>
            </a:lvl3pPr>
            <a:lvl4pPr>
              <a:defRPr sz="1500"/>
            </a:lvl4pPr>
            <a:lvl5pPr>
              <a:defRPr sz="1200"/>
            </a:lvl5pPr>
          </a:lstStyle>
          <a:p>
            <a:pPr lvl="0"/>
            <a:r>
              <a:rPr lang="sv-SE" dirty="0"/>
              <a:t>Klicka här för att skriva in text eller välj objekt på ikonerna nedan</a:t>
            </a:r>
          </a:p>
        </p:txBody>
      </p:sp>
    </p:spTree>
    <p:extLst>
      <p:ext uri="{BB962C8B-B14F-4D97-AF65-F5344CB8AC3E}">
        <p14:creationId xmlns:p14="http://schemas.microsoft.com/office/powerpoint/2010/main" val="19025108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2 mindre objekt till vänster och 1 större objekt till hög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lstStyle>
            <a:lvl1pPr>
              <a:defRPr baseline="0"/>
            </a:lvl1pPr>
          </a:lstStyle>
          <a:p>
            <a:r>
              <a:rPr lang="sv-SE" dirty="0"/>
              <a:t>Klicka här för att lägga till en rubrik</a:t>
            </a:r>
          </a:p>
        </p:txBody>
      </p:sp>
      <p:sp>
        <p:nvSpPr>
          <p:cNvPr id="3" name="Platshållare för innehåll 2"/>
          <p:cNvSpPr>
            <a:spLocks noGrp="1"/>
          </p:cNvSpPr>
          <p:nvPr>
            <p:ph idx="1" hasCustomPrompt="1"/>
          </p:nvPr>
        </p:nvSpPr>
        <p:spPr>
          <a:xfrm>
            <a:off x="5040000" y="2556000"/>
            <a:ext cx="6480000" cy="3609304"/>
          </a:xfrm>
        </p:spPr>
        <p:txBody>
          <a:bodyPr>
            <a:normAutofit/>
          </a:bodyPr>
          <a:lstStyle>
            <a:lvl1pPr>
              <a:defRPr sz="2000"/>
            </a:lvl1pPr>
            <a:lvl2pPr>
              <a:defRPr sz="1900"/>
            </a:lvl2pPr>
            <a:lvl3pPr>
              <a:defRPr sz="1600"/>
            </a:lvl3pPr>
            <a:lvl4pPr>
              <a:defRPr sz="1500"/>
            </a:lvl4pPr>
            <a:lvl5pPr>
              <a:defRPr sz="1200"/>
            </a:lvl5pPr>
          </a:lstStyle>
          <a:p>
            <a:pPr lvl="0"/>
            <a:r>
              <a:rPr lang="sv-SE" dirty="0"/>
              <a:t>Klicka här för att skriva in text eller välj objekt på ikonerna nedan</a:t>
            </a:r>
          </a:p>
        </p:txBody>
      </p:sp>
      <p:sp>
        <p:nvSpPr>
          <p:cNvPr id="8" name="Platshållare för text 8"/>
          <p:cNvSpPr>
            <a:spLocks noGrp="1"/>
          </p:cNvSpPr>
          <p:nvPr>
            <p:ph type="body" sz="quarter" idx="14" hasCustomPrompt="1"/>
          </p:nvPr>
        </p:nvSpPr>
        <p:spPr>
          <a:xfrm>
            <a:off x="719999" y="2052000"/>
            <a:ext cx="10800000" cy="432000"/>
          </a:xfrm>
        </p:spPr>
        <p:txBody>
          <a:bodyPr anchor="ctr" anchorCtr="0"/>
          <a:lstStyle>
            <a:lvl1pPr marL="0" indent="0">
              <a:buNone/>
              <a:defRPr/>
            </a:lvl1pPr>
          </a:lstStyle>
          <a:p>
            <a:pPr lvl="0"/>
            <a:r>
              <a:rPr lang="sv-SE" dirty="0"/>
              <a:t>Klicka här för att skriva en underrubrik</a:t>
            </a:r>
          </a:p>
        </p:txBody>
      </p:sp>
      <p:sp>
        <p:nvSpPr>
          <p:cNvPr id="7" name="Platshållare för innehåll 2"/>
          <p:cNvSpPr>
            <a:spLocks noGrp="1"/>
          </p:cNvSpPr>
          <p:nvPr>
            <p:ph idx="10" hasCustomPrompt="1"/>
          </p:nvPr>
        </p:nvSpPr>
        <p:spPr>
          <a:xfrm>
            <a:off x="720000" y="2558160"/>
            <a:ext cx="3960000" cy="1692000"/>
          </a:xfrm>
        </p:spPr>
        <p:txBody>
          <a:bodyPr>
            <a:normAutofit/>
          </a:bodyPr>
          <a:lstStyle>
            <a:lvl1pPr marL="0" marR="0" indent="0" algn="l" defTabSz="914377" rtl="0" eaLnBrk="1" fontAlgn="auto" latinLnBrk="0" hangingPunct="1">
              <a:lnSpc>
                <a:spcPct val="100000"/>
              </a:lnSpc>
              <a:spcBef>
                <a:spcPts val="600"/>
              </a:spcBef>
              <a:spcAft>
                <a:spcPts val="0"/>
              </a:spcAft>
              <a:buClrTx/>
              <a:buSzTx/>
              <a:buFont typeface="Arial" panose="020B0604020202020204" pitchFamily="34" charset="0"/>
              <a:buNone/>
              <a:tabLst/>
              <a:defRPr sz="1600"/>
            </a:lvl1pPr>
            <a:lvl2pPr>
              <a:defRPr sz="1900"/>
            </a:lvl2pPr>
            <a:lvl3pPr>
              <a:defRPr sz="1600"/>
            </a:lvl3pPr>
            <a:lvl4pPr>
              <a:defRPr sz="1500"/>
            </a:lvl4pPr>
            <a:lvl5pPr>
              <a:defRPr sz="1200"/>
            </a:lvl5pPr>
          </a:lstStyle>
          <a:p>
            <a:pPr marL="182558" marR="0" lvl="0" indent="-182558"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sv-SE" dirty="0"/>
              <a:t>Klicka här för att skriva in text eller välj objekt på ikonerna nedan</a:t>
            </a:r>
          </a:p>
        </p:txBody>
      </p:sp>
      <p:sp>
        <p:nvSpPr>
          <p:cNvPr id="9" name="Platshållare för innehåll 2"/>
          <p:cNvSpPr>
            <a:spLocks noGrp="1"/>
          </p:cNvSpPr>
          <p:nvPr>
            <p:ph idx="11" hasCustomPrompt="1"/>
          </p:nvPr>
        </p:nvSpPr>
        <p:spPr>
          <a:xfrm>
            <a:off x="720000" y="4471200"/>
            <a:ext cx="3960000" cy="1692000"/>
          </a:xfrm>
        </p:spPr>
        <p:txBody>
          <a:bodyPr>
            <a:normAutofit/>
          </a:bodyPr>
          <a:lstStyle>
            <a:lvl1pPr>
              <a:defRPr sz="1600"/>
            </a:lvl1pPr>
            <a:lvl2pPr>
              <a:defRPr sz="1900"/>
            </a:lvl2pPr>
            <a:lvl3pPr>
              <a:defRPr sz="1600"/>
            </a:lvl3pPr>
            <a:lvl4pPr>
              <a:defRPr sz="1500"/>
            </a:lvl4pPr>
            <a:lvl5pPr>
              <a:defRPr sz="1200"/>
            </a:lvl5pPr>
          </a:lstStyle>
          <a:p>
            <a:pPr lvl="0"/>
            <a:r>
              <a:rPr lang="sv-SE" dirty="0"/>
              <a:t>Klicka här för att skriva in text eller välj objekt på ikonerna nedan</a:t>
            </a:r>
          </a:p>
        </p:txBody>
      </p:sp>
    </p:spTree>
    <p:extLst>
      <p:ext uri="{BB962C8B-B14F-4D97-AF65-F5344CB8AC3E}">
        <p14:creationId xmlns:p14="http://schemas.microsoft.com/office/powerpoint/2010/main" val="20735576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nehållssida - Rubrik och 3 objekt">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lstStyle/>
          <a:p>
            <a:r>
              <a:rPr lang="sv-SE"/>
              <a:t>Klicka här för att ändra format</a:t>
            </a:r>
            <a:endParaRPr lang="sv-SE" dirty="0"/>
          </a:p>
        </p:txBody>
      </p:sp>
      <p:sp>
        <p:nvSpPr>
          <p:cNvPr id="7" name="Platshållare för innehåll 2"/>
          <p:cNvSpPr>
            <a:spLocks noGrp="1"/>
          </p:cNvSpPr>
          <p:nvPr>
            <p:ph idx="1" hasCustomPrompt="1"/>
          </p:nvPr>
        </p:nvSpPr>
        <p:spPr>
          <a:xfrm>
            <a:off x="720000" y="2052000"/>
            <a:ext cx="3477600" cy="4140000"/>
          </a:xfrm>
        </p:spPr>
        <p:txBody>
          <a:bodyPr>
            <a:normAutofit/>
          </a:bodyPr>
          <a:lstStyle>
            <a:lvl1pPr marL="180975" indent="-180975">
              <a:buFont typeface="Arial" panose="020B0604020202020204" pitchFamily="34" charset="0"/>
              <a:buChar char="•"/>
              <a:defRPr sz="1800" baseline="0"/>
            </a:lvl1pPr>
            <a:lvl2pPr marL="274631" indent="0">
              <a:buNone/>
              <a:defRPr/>
            </a:lvl2pPr>
            <a:lvl3pPr marL="627047" indent="0">
              <a:buNone/>
              <a:defRPr/>
            </a:lvl3pPr>
            <a:lvl4pPr marL="985813" indent="0">
              <a:buNone/>
              <a:defRPr/>
            </a:lvl4pPr>
            <a:lvl5pPr marL="1342990" indent="0">
              <a:buNone/>
              <a:defRPr/>
            </a:lvl5pPr>
          </a:lstStyle>
          <a:p>
            <a:pPr lvl="0"/>
            <a:r>
              <a:rPr lang="sv-SE" dirty="0"/>
              <a:t>Klicka här för att skriva in text eller välj objekt på bilderna nedan</a:t>
            </a:r>
          </a:p>
        </p:txBody>
      </p:sp>
      <p:sp>
        <p:nvSpPr>
          <p:cNvPr id="8" name="Platshållare för innehåll 2"/>
          <p:cNvSpPr>
            <a:spLocks noGrp="1"/>
          </p:cNvSpPr>
          <p:nvPr>
            <p:ph idx="10" hasCustomPrompt="1"/>
          </p:nvPr>
        </p:nvSpPr>
        <p:spPr>
          <a:xfrm>
            <a:off x="4381876" y="2052000"/>
            <a:ext cx="3477600" cy="4140000"/>
          </a:xfrm>
        </p:spPr>
        <p:txBody>
          <a:bodyPr>
            <a:normAutofit/>
          </a:bodyPr>
          <a:lstStyle>
            <a:lvl1pPr marL="180975" indent="-180975">
              <a:buFont typeface="Arial" panose="020B0604020202020204" pitchFamily="34" charset="0"/>
              <a:buChar char="•"/>
              <a:defRPr sz="1800" baseline="0"/>
            </a:lvl1pPr>
            <a:lvl2pPr marL="274631" indent="0">
              <a:buNone/>
              <a:defRPr/>
            </a:lvl2pPr>
            <a:lvl3pPr marL="627047" indent="0">
              <a:buNone/>
              <a:defRPr/>
            </a:lvl3pPr>
            <a:lvl4pPr marL="985813" indent="0">
              <a:buNone/>
              <a:defRPr/>
            </a:lvl4pPr>
            <a:lvl5pPr marL="1342990" indent="0">
              <a:buNone/>
              <a:defRPr/>
            </a:lvl5pPr>
          </a:lstStyle>
          <a:p>
            <a:pPr lvl="0"/>
            <a:r>
              <a:rPr lang="sv-SE" dirty="0"/>
              <a:t>Klicka här för att skriva in text eller välj objekt på bilderna nedan</a:t>
            </a:r>
          </a:p>
        </p:txBody>
      </p:sp>
      <p:sp>
        <p:nvSpPr>
          <p:cNvPr id="9" name="Platshållare för innehåll 2"/>
          <p:cNvSpPr>
            <a:spLocks noGrp="1"/>
          </p:cNvSpPr>
          <p:nvPr>
            <p:ph idx="11" hasCustomPrompt="1"/>
          </p:nvPr>
        </p:nvSpPr>
        <p:spPr>
          <a:xfrm>
            <a:off x="8043750" y="2052000"/>
            <a:ext cx="3477600" cy="4140000"/>
          </a:xfrm>
        </p:spPr>
        <p:txBody>
          <a:bodyPr>
            <a:normAutofit/>
          </a:bodyPr>
          <a:lstStyle>
            <a:lvl1pPr marL="180975" indent="-180975">
              <a:buFont typeface="Arial" panose="020B0604020202020204" pitchFamily="34" charset="0"/>
              <a:buChar char="•"/>
              <a:defRPr sz="1800" baseline="0"/>
            </a:lvl1pPr>
            <a:lvl2pPr marL="274631" indent="0">
              <a:buNone/>
              <a:defRPr/>
            </a:lvl2pPr>
            <a:lvl3pPr marL="627047" indent="0">
              <a:buNone/>
              <a:defRPr/>
            </a:lvl3pPr>
            <a:lvl4pPr marL="985813" indent="0">
              <a:buNone/>
              <a:defRPr/>
            </a:lvl4pPr>
            <a:lvl5pPr marL="1342990" indent="0">
              <a:buNone/>
              <a:defRPr/>
            </a:lvl5pPr>
          </a:lstStyle>
          <a:p>
            <a:pPr lvl="0"/>
            <a:r>
              <a:rPr lang="sv-SE" dirty="0"/>
              <a:t>Klicka här för att skriva in text eller välj objekt på bilderna nedan</a:t>
            </a:r>
          </a:p>
        </p:txBody>
      </p:sp>
    </p:spTree>
    <p:extLst>
      <p:ext uri="{BB962C8B-B14F-4D97-AF65-F5344CB8AC3E}">
        <p14:creationId xmlns:p14="http://schemas.microsoft.com/office/powerpoint/2010/main" val="17388863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och 3 objekt">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lstStyle/>
          <a:p>
            <a:r>
              <a:rPr lang="sv-SE"/>
              <a:t>Klicka här för att ändra format</a:t>
            </a:r>
            <a:endParaRPr lang="sv-SE" dirty="0"/>
          </a:p>
        </p:txBody>
      </p:sp>
      <p:sp>
        <p:nvSpPr>
          <p:cNvPr id="8" name="Platshållare för text 8"/>
          <p:cNvSpPr>
            <a:spLocks noGrp="1"/>
          </p:cNvSpPr>
          <p:nvPr>
            <p:ph type="body" sz="quarter" idx="17" hasCustomPrompt="1"/>
          </p:nvPr>
        </p:nvSpPr>
        <p:spPr>
          <a:xfrm>
            <a:off x="719999" y="2052000"/>
            <a:ext cx="10800000" cy="432000"/>
          </a:xfrm>
        </p:spPr>
        <p:txBody>
          <a:bodyPr anchor="ctr" anchorCtr="0"/>
          <a:lstStyle>
            <a:lvl1pPr marL="0" marR="0" indent="0" algn="l" defTabSz="914377" rtl="0" eaLnBrk="1" fontAlgn="auto" latinLnBrk="0" hangingPunct="1">
              <a:lnSpc>
                <a:spcPct val="100000"/>
              </a:lnSpc>
              <a:spcBef>
                <a:spcPts val="600"/>
              </a:spcBef>
              <a:spcAft>
                <a:spcPts val="0"/>
              </a:spcAft>
              <a:buClrTx/>
              <a:buSzTx/>
              <a:buFont typeface="Arial" panose="020B0604020202020204" pitchFamily="34" charset="0"/>
              <a:buNone/>
              <a:tabLst/>
              <a:defRPr/>
            </a:lvl1pPr>
          </a:lstStyle>
          <a:p>
            <a:pPr marL="0" marR="0" lvl="0" indent="0" algn="l" defTabSz="914377" rtl="0" eaLnBrk="1" fontAlgn="auto" latinLnBrk="0" hangingPunct="1">
              <a:lnSpc>
                <a:spcPct val="100000"/>
              </a:lnSpc>
              <a:spcBef>
                <a:spcPts val="600"/>
              </a:spcBef>
              <a:spcAft>
                <a:spcPts val="0"/>
              </a:spcAft>
              <a:buClrTx/>
              <a:buSzTx/>
              <a:buFont typeface="Arial" panose="020B0604020202020204" pitchFamily="34" charset="0"/>
              <a:buNone/>
              <a:tabLst/>
              <a:defRPr/>
            </a:pPr>
            <a:r>
              <a:rPr lang="sv-SE" dirty="0"/>
              <a:t>Klicka här för att skriva in en underrubrik</a:t>
            </a:r>
          </a:p>
        </p:txBody>
      </p:sp>
      <p:sp>
        <p:nvSpPr>
          <p:cNvPr id="7" name="Platshållare för innehåll 2"/>
          <p:cNvSpPr>
            <a:spLocks noGrp="1"/>
          </p:cNvSpPr>
          <p:nvPr>
            <p:ph idx="1" hasCustomPrompt="1"/>
          </p:nvPr>
        </p:nvSpPr>
        <p:spPr>
          <a:xfrm>
            <a:off x="720000" y="2556000"/>
            <a:ext cx="3477600" cy="3636000"/>
          </a:xfrm>
        </p:spPr>
        <p:txBody>
          <a:bodyPr>
            <a:normAutofit/>
          </a:bodyPr>
          <a:lstStyle>
            <a:lvl1pPr marL="180975" indent="-180975">
              <a:buFont typeface="Arial" panose="020B0604020202020204" pitchFamily="34" charset="0"/>
              <a:buChar char="•"/>
              <a:defRPr sz="1800" baseline="0"/>
            </a:lvl1pPr>
            <a:lvl2pPr marL="274631" indent="0">
              <a:buNone/>
              <a:defRPr/>
            </a:lvl2pPr>
            <a:lvl3pPr marL="627047" indent="0">
              <a:buNone/>
              <a:defRPr/>
            </a:lvl3pPr>
            <a:lvl4pPr marL="985813" indent="0">
              <a:buNone/>
              <a:defRPr/>
            </a:lvl4pPr>
            <a:lvl5pPr marL="1342990" indent="0">
              <a:buNone/>
              <a:defRPr/>
            </a:lvl5pPr>
          </a:lstStyle>
          <a:p>
            <a:pPr lvl="0"/>
            <a:r>
              <a:rPr lang="sv-SE" dirty="0"/>
              <a:t>Klicka här för att skriva in text eller välj objekt på ikonerna nedan</a:t>
            </a:r>
          </a:p>
        </p:txBody>
      </p:sp>
      <p:sp>
        <p:nvSpPr>
          <p:cNvPr id="9" name="Platshållare för innehåll 2"/>
          <p:cNvSpPr>
            <a:spLocks noGrp="1"/>
          </p:cNvSpPr>
          <p:nvPr>
            <p:ph idx="10" hasCustomPrompt="1"/>
          </p:nvPr>
        </p:nvSpPr>
        <p:spPr>
          <a:xfrm>
            <a:off x="4381876" y="2556000"/>
            <a:ext cx="3477600" cy="3636000"/>
          </a:xfrm>
        </p:spPr>
        <p:txBody>
          <a:bodyPr>
            <a:normAutofit/>
          </a:bodyPr>
          <a:lstStyle>
            <a:lvl1pPr marL="180975" indent="-180975">
              <a:buFont typeface="Arial" panose="020B0604020202020204" pitchFamily="34" charset="0"/>
              <a:buChar char="•"/>
              <a:defRPr sz="1800" baseline="0"/>
            </a:lvl1pPr>
            <a:lvl2pPr marL="274631" indent="0">
              <a:buNone/>
              <a:defRPr/>
            </a:lvl2pPr>
            <a:lvl3pPr marL="627047" indent="0">
              <a:buNone/>
              <a:defRPr/>
            </a:lvl3pPr>
            <a:lvl4pPr marL="985813" indent="0">
              <a:buNone/>
              <a:defRPr/>
            </a:lvl4pPr>
            <a:lvl5pPr marL="1342990" indent="0">
              <a:buNone/>
              <a:defRPr/>
            </a:lvl5pPr>
          </a:lstStyle>
          <a:p>
            <a:pPr lvl="0"/>
            <a:r>
              <a:rPr lang="sv-SE" dirty="0"/>
              <a:t>Klicka här för att skriva in text eller välj objekt på ikonerna nedan</a:t>
            </a:r>
          </a:p>
        </p:txBody>
      </p:sp>
      <p:sp>
        <p:nvSpPr>
          <p:cNvPr id="11" name="Platshållare för innehåll 2"/>
          <p:cNvSpPr>
            <a:spLocks noGrp="1"/>
          </p:cNvSpPr>
          <p:nvPr>
            <p:ph idx="11" hasCustomPrompt="1"/>
          </p:nvPr>
        </p:nvSpPr>
        <p:spPr>
          <a:xfrm>
            <a:off x="8043750" y="2556000"/>
            <a:ext cx="3477600" cy="3636000"/>
          </a:xfrm>
        </p:spPr>
        <p:txBody>
          <a:bodyPr>
            <a:normAutofit/>
          </a:bodyPr>
          <a:lstStyle>
            <a:lvl1pPr marL="180975" indent="-180975">
              <a:buFont typeface="Arial" panose="020B0604020202020204" pitchFamily="34" charset="0"/>
              <a:buChar char="•"/>
              <a:defRPr sz="1800" baseline="0"/>
            </a:lvl1pPr>
            <a:lvl2pPr marL="274631" indent="0">
              <a:buNone/>
              <a:defRPr/>
            </a:lvl2pPr>
            <a:lvl3pPr marL="627047" indent="0">
              <a:buNone/>
              <a:defRPr/>
            </a:lvl3pPr>
            <a:lvl4pPr marL="985813" indent="0">
              <a:buNone/>
              <a:defRPr/>
            </a:lvl4pPr>
            <a:lvl5pPr marL="1342990" indent="0">
              <a:buNone/>
              <a:defRPr/>
            </a:lvl5pPr>
          </a:lstStyle>
          <a:p>
            <a:pPr lvl="0"/>
            <a:r>
              <a:rPr lang="sv-SE" dirty="0"/>
              <a:t>Klicka här för att skriva in text eller välj objekt på ikonerna nedan</a:t>
            </a:r>
          </a:p>
        </p:txBody>
      </p:sp>
    </p:spTree>
    <p:extLst>
      <p:ext uri="{BB962C8B-B14F-4D97-AF65-F5344CB8AC3E}">
        <p14:creationId xmlns:p14="http://schemas.microsoft.com/office/powerpoint/2010/main" val="40377057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nehållssida - 4 bilder utan rubrik">
    <p:spTree>
      <p:nvGrpSpPr>
        <p:cNvPr id="1" name=""/>
        <p:cNvGrpSpPr/>
        <p:nvPr/>
      </p:nvGrpSpPr>
      <p:grpSpPr>
        <a:xfrm>
          <a:off x="0" y="0"/>
          <a:ext cx="0" cy="0"/>
          <a:chOff x="0" y="0"/>
          <a:chExt cx="0" cy="0"/>
        </a:xfrm>
      </p:grpSpPr>
      <p:sp>
        <p:nvSpPr>
          <p:cNvPr id="10" name="Platshållare för bild 7"/>
          <p:cNvSpPr>
            <a:spLocks noGrp="1"/>
          </p:cNvSpPr>
          <p:nvPr>
            <p:ph type="pic" sz="quarter" idx="14"/>
          </p:nvPr>
        </p:nvSpPr>
        <p:spPr>
          <a:xfrm>
            <a:off x="720000" y="1440000"/>
            <a:ext cx="5292000" cy="2061008"/>
          </a:xfrm>
        </p:spPr>
        <p:txBody>
          <a:bodyPr>
            <a:normAutofit/>
          </a:bodyPr>
          <a:lstStyle>
            <a:lvl1pPr marL="0" indent="0">
              <a:buNone/>
              <a:defRPr sz="1600"/>
            </a:lvl1pPr>
          </a:lstStyle>
          <a:p>
            <a:r>
              <a:rPr lang="sv-SE"/>
              <a:t>Klicka på ikonen för att lägga till en bild</a:t>
            </a:r>
            <a:endParaRPr lang="sv-SE" dirty="0"/>
          </a:p>
        </p:txBody>
      </p:sp>
      <p:sp>
        <p:nvSpPr>
          <p:cNvPr id="9" name="Platshållare för bild 7"/>
          <p:cNvSpPr>
            <a:spLocks noGrp="1"/>
          </p:cNvSpPr>
          <p:nvPr>
            <p:ph type="pic" sz="quarter" idx="15"/>
          </p:nvPr>
        </p:nvSpPr>
        <p:spPr>
          <a:xfrm>
            <a:off x="6156000" y="1440000"/>
            <a:ext cx="5328000" cy="2061008"/>
          </a:xfrm>
        </p:spPr>
        <p:txBody>
          <a:bodyPr>
            <a:normAutofit/>
          </a:bodyPr>
          <a:lstStyle>
            <a:lvl1pPr marL="0" indent="0">
              <a:buNone/>
              <a:defRPr sz="1600"/>
            </a:lvl1pPr>
          </a:lstStyle>
          <a:p>
            <a:r>
              <a:rPr lang="sv-SE"/>
              <a:t>Klicka på ikonen för att lägga till en bild</a:t>
            </a:r>
          </a:p>
        </p:txBody>
      </p:sp>
      <p:sp>
        <p:nvSpPr>
          <p:cNvPr id="11" name="Platshållare för bild 7"/>
          <p:cNvSpPr>
            <a:spLocks noGrp="1"/>
          </p:cNvSpPr>
          <p:nvPr>
            <p:ph type="pic" sz="quarter" idx="16"/>
          </p:nvPr>
        </p:nvSpPr>
        <p:spPr>
          <a:xfrm>
            <a:off x="720000" y="3645024"/>
            <a:ext cx="5292000" cy="2097272"/>
          </a:xfrm>
        </p:spPr>
        <p:txBody>
          <a:bodyPr>
            <a:normAutofit/>
          </a:bodyPr>
          <a:lstStyle>
            <a:lvl1pPr marL="0" indent="0">
              <a:buNone/>
              <a:defRPr sz="1600"/>
            </a:lvl1pPr>
          </a:lstStyle>
          <a:p>
            <a:r>
              <a:rPr lang="sv-SE"/>
              <a:t>Klicka på ikonen för att lägga till en bild</a:t>
            </a:r>
            <a:endParaRPr lang="sv-SE" dirty="0"/>
          </a:p>
        </p:txBody>
      </p:sp>
      <p:sp>
        <p:nvSpPr>
          <p:cNvPr id="12" name="Platshållare för bild 7"/>
          <p:cNvSpPr>
            <a:spLocks noGrp="1"/>
          </p:cNvSpPr>
          <p:nvPr>
            <p:ph type="pic" sz="quarter" idx="17"/>
          </p:nvPr>
        </p:nvSpPr>
        <p:spPr>
          <a:xfrm>
            <a:off x="6156000" y="3645024"/>
            <a:ext cx="5328000" cy="2097272"/>
          </a:xfrm>
        </p:spPr>
        <p:txBody>
          <a:bodyPr>
            <a:normAutofit/>
          </a:bodyPr>
          <a:lstStyle>
            <a:lvl1pPr marL="0" indent="0">
              <a:buNone/>
              <a:defRPr sz="1600"/>
            </a:lvl1pPr>
          </a:lstStyle>
          <a:p>
            <a:r>
              <a:rPr lang="sv-SE"/>
              <a:t>Klicka på ikonen för att lägga till en bild</a:t>
            </a:r>
          </a:p>
        </p:txBody>
      </p:sp>
    </p:spTree>
    <p:extLst>
      <p:ext uri="{BB962C8B-B14F-4D97-AF65-F5344CB8AC3E}">
        <p14:creationId xmlns:p14="http://schemas.microsoft.com/office/powerpoint/2010/main" val="8368781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nehållssida - Stor bild utan rubrik">
    <p:spTree>
      <p:nvGrpSpPr>
        <p:cNvPr id="1" name=""/>
        <p:cNvGrpSpPr/>
        <p:nvPr/>
      </p:nvGrpSpPr>
      <p:grpSpPr>
        <a:xfrm>
          <a:off x="0" y="0"/>
          <a:ext cx="0" cy="0"/>
          <a:chOff x="0" y="0"/>
          <a:chExt cx="0" cy="0"/>
        </a:xfrm>
      </p:grpSpPr>
      <p:sp>
        <p:nvSpPr>
          <p:cNvPr id="3" name="Platshållare för innehåll 2"/>
          <p:cNvSpPr>
            <a:spLocks noGrp="1"/>
          </p:cNvSpPr>
          <p:nvPr>
            <p:ph idx="1" hasCustomPrompt="1"/>
          </p:nvPr>
        </p:nvSpPr>
        <p:spPr>
          <a:xfrm>
            <a:off x="720000" y="1440000"/>
            <a:ext cx="10800000" cy="4248000"/>
          </a:xfrm>
        </p:spPr>
        <p:txBody>
          <a:bodyPr>
            <a:normAutofit/>
          </a:bodyPr>
          <a:lstStyle>
            <a:lvl1pPr>
              <a:defRPr sz="2000"/>
            </a:lvl1pPr>
            <a:lvl2pPr>
              <a:defRPr sz="1900"/>
            </a:lvl2pPr>
            <a:lvl3pPr>
              <a:defRPr sz="1600"/>
            </a:lvl3pPr>
            <a:lvl4pPr>
              <a:defRPr sz="1500"/>
            </a:lvl4pPr>
            <a:lvl5pPr>
              <a:defRPr sz="1200"/>
            </a:lvl5pPr>
          </a:lstStyle>
          <a:p>
            <a:pPr lvl="0"/>
            <a:r>
              <a:rPr lang="sv-SE" dirty="0"/>
              <a:t>Klicka här för att skriva in text eller välj objekt på ikonerna nedan</a:t>
            </a:r>
          </a:p>
        </p:txBody>
      </p:sp>
    </p:spTree>
    <p:extLst>
      <p:ext uri="{BB962C8B-B14F-4D97-AF65-F5344CB8AC3E}">
        <p14:creationId xmlns:p14="http://schemas.microsoft.com/office/powerpoint/2010/main" val="22075371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lsida med bild">
    <p:spTree>
      <p:nvGrpSpPr>
        <p:cNvPr id="1" name=""/>
        <p:cNvGrpSpPr/>
        <p:nvPr/>
      </p:nvGrpSpPr>
      <p:grpSpPr>
        <a:xfrm>
          <a:off x="0" y="0"/>
          <a:ext cx="0" cy="0"/>
          <a:chOff x="0" y="0"/>
          <a:chExt cx="0" cy="0"/>
        </a:xfrm>
      </p:grpSpPr>
      <p:sp>
        <p:nvSpPr>
          <p:cNvPr id="3" name="Platshållare för innehåll 2"/>
          <p:cNvSpPr>
            <a:spLocks noGrp="1"/>
          </p:cNvSpPr>
          <p:nvPr>
            <p:ph idx="1" hasCustomPrompt="1"/>
          </p:nvPr>
        </p:nvSpPr>
        <p:spPr>
          <a:xfrm>
            <a:off x="0" y="0"/>
            <a:ext cx="12192000" cy="6858000"/>
          </a:xfrm>
        </p:spPr>
        <p:txBody>
          <a:bodyPr>
            <a:normAutofit/>
          </a:bodyPr>
          <a:lstStyle>
            <a:lvl1pPr marL="0" indent="0">
              <a:buNone/>
              <a:defRPr sz="2000"/>
            </a:lvl1pPr>
            <a:lvl2pPr>
              <a:defRPr sz="1900"/>
            </a:lvl2pPr>
            <a:lvl3pPr>
              <a:defRPr sz="1600"/>
            </a:lvl3pPr>
            <a:lvl4pPr>
              <a:defRPr sz="1500"/>
            </a:lvl4pPr>
            <a:lvl5pPr>
              <a:defRPr sz="1200"/>
            </a:lvl5pPr>
          </a:lstStyle>
          <a:p>
            <a:pPr lvl="0"/>
            <a:r>
              <a:rPr lang="sv-SE" dirty="0"/>
              <a:t>Klicka här för att skriva in text eller välj objekt på bilderna nedan</a:t>
            </a:r>
          </a:p>
        </p:txBody>
      </p:sp>
    </p:spTree>
    <p:extLst>
      <p:ext uri="{BB962C8B-B14F-4D97-AF65-F5344CB8AC3E}">
        <p14:creationId xmlns:p14="http://schemas.microsoft.com/office/powerpoint/2010/main" val="3001046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sida 3 - Rubrik, underrubrik, stående bild till höger">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20001" y="2060848"/>
            <a:ext cx="5880057" cy="2160000"/>
          </a:xfrm>
        </p:spPr>
        <p:txBody>
          <a:bodyPr anchor="b">
            <a:normAutofit/>
          </a:bodyPr>
          <a:lstStyle>
            <a:lvl1pPr algn="l">
              <a:defRPr sz="4400"/>
            </a:lvl1pPr>
          </a:lstStyle>
          <a:p>
            <a:r>
              <a:rPr lang="sv-SE" dirty="0"/>
              <a:t>Klicka här för att skriva in en rubrik</a:t>
            </a:r>
          </a:p>
        </p:txBody>
      </p:sp>
      <p:sp>
        <p:nvSpPr>
          <p:cNvPr id="3" name="Underrubrik 2"/>
          <p:cNvSpPr>
            <a:spLocks noGrp="1"/>
          </p:cNvSpPr>
          <p:nvPr>
            <p:ph type="subTitle" idx="1" hasCustomPrompt="1"/>
          </p:nvPr>
        </p:nvSpPr>
        <p:spPr>
          <a:xfrm>
            <a:off x="720001" y="4320000"/>
            <a:ext cx="5880057" cy="720000"/>
          </a:xfrm>
        </p:spPr>
        <p:txBody>
          <a:bodyPr/>
          <a:lstStyle>
            <a:lvl1pPr marL="0" indent="0" algn="l">
              <a:buNone/>
              <a:defRPr sz="2400" b="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dirty="0"/>
              <a:t>Klicka här för att skriva in en underrubrik</a:t>
            </a:r>
          </a:p>
        </p:txBody>
      </p:sp>
      <p:sp>
        <p:nvSpPr>
          <p:cNvPr id="9" name="Platshållare för bild 8"/>
          <p:cNvSpPr>
            <a:spLocks noGrp="1"/>
          </p:cNvSpPr>
          <p:nvPr>
            <p:ph type="pic" sz="quarter" idx="13"/>
          </p:nvPr>
        </p:nvSpPr>
        <p:spPr>
          <a:xfrm>
            <a:off x="6960096" y="0"/>
            <a:ext cx="5243904" cy="6858000"/>
          </a:xfrm>
        </p:spPr>
        <p:txBody>
          <a:bodyPr>
            <a:normAutofit/>
          </a:bodyPr>
          <a:lstStyle>
            <a:lvl1pPr marL="0" indent="0">
              <a:buNone/>
              <a:defRPr sz="1900"/>
            </a:lvl1pPr>
          </a:lstStyle>
          <a:p>
            <a:r>
              <a:rPr lang="sv-SE"/>
              <a:t>Klicka på ikonen för att lägga till en bild</a:t>
            </a:r>
            <a:endParaRPr lang="sv-SE" dirty="0"/>
          </a:p>
        </p:txBody>
      </p:sp>
      <p:pic>
        <p:nvPicPr>
          <p:cNvPr id="10" name="Bildobjekt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02" y="540000"/>
            <a:ext cx="1192745" cy="360000"/>
          </a:xfrm>
          <a:prstGeom prst="rect">
            <a:avLst/>
          </a:prstGeom>
        </p:spPr>
      </p:pic>
      <p:pic>
        <p:nvPicPr>
          <p:cNvPr id="7" name="Bildobjekt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16080" y="5733315"/>
            <a:ext cx="6192688" cy="1238748"/>
          </a:xfrm>
          <a:prstGeom prst="rect">
            <a:avLst/>
          </a:prstGeom>
        </p:spPr>
      </p:pic>
    </p:spTree>
    <p:extLst>
      <p:ext uri="{BB962C8B-B14F-4D97-AF65-F5344CB8AC3E}">
        <p14:creationId xmlns:p14="http://schemas.microsoft.com/office/powerpoint/2010/main" val="23392941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vslut">
    <p:spTree>
      <p:nvGrpSpPr>
        <p:cNvPr id="1" name=""/>
        <p:cNvGrpSpPr/>
        <p:nvPr/>
      </p:nvGrpSpPr>
      <p:grpSpPr>
        <a:xfrm>
          <a:off x="0" y="0"/>
          <a:ext cx="0" cy="0"/>
          <a:chOff x="0" y="0"/>
          <a:chExt cx="0" cy="0"/>
        </a:xfrm>
      </p:grpSpPr>
      <p:sp>
        <p:nvSpPr>
          <p:cNvPr id="3" name="textruta 2"/>
          <p:cNvSpPr txBox="1"/>
          <p:nvPr userDrawn="1"/>
        </p:nvSpPr>
        <p:spPr>
          <a:xfrm>
            <a:off x="3479907" y="4439403"/>
            <a:ext cx="5232187" cy="369332"/>
          </a:xfrm>
          <a:prstGeom prst="rect">
            <a:avLst/>
          </a:prstGeom>
          <a:noFill/>
        </p:spPr>
        <p:txBody>
          <a:bodyPr wrap="square" lIns="0" tIns="0" rIns="0" bIns="0" rtlCol="0">
            <a:spAutoFit/>
          </a:bodyPr>
          <a:lstStyle/>
          <a:p>
            <a:pPr algn="ctr"/>
            <a:r>
              <a:rPr lang="sv-SE" sz="2400" b="1" i="0" u="none" strike="noStrike" kern="1200" baseline="0" dirty="0">
                <a:solidFill>
                  <a:schemeClr val="tx1"/>
                </a:solidFill>
                <a:latin typeface="+mn-lt"/>
                <a:ea typeface="+mn-ea"/>
                <a:cs typeface="+mn-cs"/>
              </a:rPr>
              <a:t>regiongavleborg.se </a:t>
            </a:r>
            <a:endParaRPr lang="sv-SE" sz="2800" b="1" dirty="0"/>
          </a:p>
        </p:txBody>
      </p:sp>
      <p:pic>
        <p:nvPicPr>
          <p:cNvPr id="1026" name="Picture 2" descr="G:\Information\Mallar\Mallar Visuell identitet\@Regionmallar_2015\Logotyper\Koncernlogotyp region\Koncernlogotyp färg\Koncernlogotyp_fär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6778" y="2852936"/>
            <a:ext cx="4018447" cy="1210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5112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spal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8E08CF-ADB6-7345-8D67-A35360A61029}"/>
              </a:ext>
            </a:extLst>
          </p:cNvPr>
          <p:cNvSpPr>
            <a:spLocks noGrp="1"/>
          </p:cNvSpPr>
          <p:nvPr>
            <p:ph type="title"/>
          </p:nvPr>
        </p:nvSpPr>
        <p:spPr>
          <a:xfrm>
            <a:off x="407987" y="296863"/>
            <a:ext cx="10042299" cy="1211278"/>
          </a:xfrm>
        </p:spPr>
        <p:txBody>
          <a:bodyPr anchor="b"/>
          <a:lstStyle/>
          <a:p>
            <a:r>
              <a:rPr lang="sv-SE" dirty="0"/>
              <a:t>Klicka här för att ändra mall för rubrikformat</a:t>
            </a:r>
          </a:p>
        </p:txBody>
      </p:sp>
      <p:sp>
        <p:nvSpPr>
          <p:cNvPr id="8" name="Platshållare för text 7">
            <a:extLst>
              <a:ext uri="{FF2B5EF4-FFF2-40B4-BE49-F238E27FC236}">
                <a16:creationId xmlns:a16="http://schemas.microsoft.com/office/drawing/2014/main" id="{341F70E2-5277-2C46-9262-F21004095038}"/>
              </a:ext>
            </a:extLst>
          </p:cNvPr>
          <p:cNvSpPr>
            <a:spLocks noGrp="1"/>
          </p:cNvSpPr>
          <p:nvPr>
            <p:ph type="body" sz="quarter" idx="10"/>
          </p:nvPr>
        </p:nvSpPr>
        <p:spPr>
          <a:xfrm>
            <a:off x="407989" y="1773238"/>
            <a:ext cx="8752636" cy="388778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039203734"/>
      </p:ext>
    </p:extLst>
  </p:cSld>
  <p:clrMapOvr>
    <a:masterClrMapping/>
  </p:clrMapOvr>
  <p:extLst>
    <p:ext uri="{DCECCB84-F9BA-43D5-87BE-67443E8EF086}">
      <p15:sldGuideLst xmlns:p15="http://schemas.microsoft.com/office/powerpoint/2012/main">
        <p15:guide id="1" orient="horz" pos="3718">
          <p15:clr>
            <a:srgbClr val="FBAE40"/>
          </p15:clr>
        </p15:guide>
        <p15:guide id="2" pos="257">
          <p15:clr>
            <a:srgbClr val="FBAE40"/>
          </p15:clr>
        </p15:guide>
        <p15:guide id="3" pos="7446">
          <p15:clr>
            <a:srgbClr val="FBAE40"/>
          </p15:clr>
        </p15:guide>
        <p15:guide id="4" pos="3840">
          <p15:clr>
            <a:srgbClr val="FBAE40"/>
          </p15:clr>
        </p15:guide>
        <p15:guide id="5" orient="horz" pos="1117">
          <p15:clr>
            <a:srgbClr val="FBAE40"/>
          </p15:clr>
        </p15:guide>
        <p15:guide id="6" orient="horz" pos="187">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punkter+bild">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7E68D03-C37F-0441-B499-BED32E3A5C6C}"/>
              </a:ext>
            </a:extLst>
          </p:cNvPr>
          <p:cNvSpPr>
            <a:spLocks noGrp="1"/>
          </p:cNvSpPr>
          <p:nvPr>
            <p:ph type="pic" sz="quarter" idx="11"/>
          </p:nvPr>
        </p:nvSpPr>
        <p:spPr>
          <a:xfrm>
            <a:off x="6210300" y="1773237"/>
            <a:ext cx="5591175" cy="3887788"/>
          </a:xfrm>
        </p:spPr>
        <p:txBody>
          <a:bodyPr/>
          <a:lstStyle/>
          <a:p>
            <a:endParaRPr lang="sv-SE"/>
          </a:p>
        </p:txBody>
      </p:sp>
      <p:sp>
        <p:nvSpPr>
          <p:cNvPr id="6" name="Rubrik 1">
            <a:extLst>
              <a:ext uri="{FF2B5EF4-FFF2-40B4-BE49-F238E27FC236}">
                <a16:creationId xmlns:a16="http://schemas.microsoft.com/office/drawing/2014/main" id="{40C30133-BCCF-A944-9822-0F3CA76282D4}"/>
              </a:ext>
            </a:extLst>
          </p:cNvPr>
          <p:cNvSpPr>
            <a:spLocks noGrp="1"/>
          </p:cNvSpPr>
          <p:nvPr>
            <p:ph type="title"/>
          </p:nvPr>
        </p:nvSpPr>
        <p:spPr>
          <a:xfrm>
            <a:off x="407987" y="296863"/>
            <a:ext cx="11412537" cy="1211278"/>
          </a:xfrm>
        </p:spPr>
        <p:txBody>
          <a:bodyPr anchor="b"/>
          <a:lstStyle/>
          <a:p>
            <a:r>
              <a:rPr lang="sv-SE" dirty="0"/>
              <a:t>Klicka här för att ändra mall för rubrikformat</a:t>
            </a:r>
          </a:p>
        </p:txBody>
      </p:sp>
      <p:sp>
        <p:nvSpPr>
          <p:cNvPr id="7" name="Platshållare för text 7">
            <a:extLst>
              <a:ext uri="{FF2B5EF4-FFF2-40B4-BE49-F238E27FC236}">
                <a16:creationId xmlns:a16="http://schemas.microsoft.com/office/drawing/2014/main" id="{30337D2C-DA29-0546-A20C-ED3EABE74DF2}"/>
              </a:ext>
            </a:extLst>
          </p:cNvPr>
          <p:cNvSpPr>
            <a:spLocks noGrp="1"/>
          </p:cNvSpPr>
          <p:nvPr>
            <p:ph type="body" sz="quarter" idx="10"/>
          </p:nvPr>
        </p:nvSpPr>
        <p:spPr>
          <a:xfrm>
            <a:off x="407988" y="1773238"/>
            <a:ext cx="5573713" cy="388778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921817235"/>
      </p:ext>
    </p:extLst>
  </p:cSld>
  <p:clrMapOvr>
    <a:masterClrMapping/>
  </p:clrMapOvr>
  <p:extLst>
    <p:ext uri="{DCECCB84-F9BA-43D5-87BE-67443E8EF086}">
      <p15:sldGuideLst xmlns:p15="http://schemas.microsoft.com/office/powerpoint/2012/main">
        <p15:guide id="1" orient="horz" pos="3718">
          <p15:clr>
            <a:srgbClr val="FBAE40"/>
          </p15:clr>
        </p15:guide>
        <p15:guide id="2" pos="257">
          <p15:clr>
            <a:srgbClr val="FBAE40"/>
          </p15:clr>
        </p15:guide>
        <p15:guide id="3" pos="7446">
          <p15:clr>
            <a:srgbClr val="FBAE40"/>
          </p15:clr>
        </p15:guide>
        <p15:guide id="4" pos="3772">
          <p15:clr>
            <a:srgbClr val="FBAE40"/>
          </p15:clr>
        </p15:guide>
        <p15:guide id="5" orient="horz" pos="1275">
          <p15:clr>
            <a:srgbClr val="FBAE40"/>
          </p15:clr>
        </p15:guide>
        <p15:guide id="6" pos="390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elsida 1 - Rubrik, underrubrik, bildkollage">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720000" y="4320000"/>
            <a:ext cx="7824272" cy="720000"/>
          </a:xfrm>
        </p:spPr>
        <p:txBody>
          <a:bodyPr/>
          <a:lstStyle>
            <a:lvl1pPr marL="0" indent="0" algn="l">
              <a:buNone/>
              <a:defRPr sz="2400" b="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dirty="0"/>
              <a:t>Klicka här för att skriva in en underrubrik</a:t>
            </a:r>
          </a:p>
        </p:txBody>
      </p:sp>
      <p:sp>
        <p:nvSpPr>
          <p:cNvPr id="10" name="Platshållare för bild 9"/>
          <p:cNvSpPr>
            <a:spLocks noGrp="1"/>
          </p:cNvSpPr>
          <p:nvPr>
            <p:ph type="pic" sz="quarter" idx="14" hasCustomPrompt="1"/>
          </p:nvPr>
        </p:nvSpPr>
        <p:spPr>
          <a:xfrm>
            <a:off x="6372000" y="0"/>
            <a:ext cx="2880000" cy="2160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500"/>
            </a:lvl1pPr>
          </a:lstStyle>
          <a:p>
            <a:r>
              <a:rPr lang="sv-SE" dirty="0"/>
              <a:t>Klicka på ikonen för att </a:t>
            </a:r>
            <a:br>
              <a:rPr lang="sv-SE" dirty="0"/>
            </a:br>
            <a:r>
              <a:rPr lang="sv-SE" dirty="0"/>
              <a:t>lägga till en bild</a:t>
            </a:r>
          </a:p>
        </p:txBody>
      </p:sp>
      <p:sp>
        <p:nvSpPr>
          <p:cNvPr id="11" name="Platshållare för bild 9"/>
          <p:cNvSpPr>
            <a:spLocks noGrp="1"/>
          </p:cNvSpPr>
          <p:nvPr>
            <p:ph type="pic" sz="quarter" idx="15" hasCustomPrompt="1"/>
          </p:nvPr>
        </p:nvSpPr>
        <p:spPr>
          <a:xfrm>
            <a:off x="9306000" y="0"/>
            <a:ext cx="2880000" cy="2160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500"/>
            </a:lvl1pPr>
          </a:lstStyle>
          <a:p>
            <a:r>
              <a:rPr lang="sv-SE" dirty="0"/>
              <a:t>Klicka på ikonen för att </a:t>
            </a:r>
            <a:br>
              <a:rPr lang="sv-SE" dirty="0"/>
            </a:br>
            <a:r>
              <a:rPr lang="sv-SE" dirty="0"/>
              <a:t>lägga till en bild</a:t>
            </a:r>
          </a:p>
        </p:txBody>
      </p:sp>
      <p:sp>
        <p:nvSpPr>
          <p:cNvPr id="12" name="Platshållare för bild 9"/>
          <p:cNvSpPr>
            <a:spLocks noGrp="1"/>
          </p:cNvSpPr>
          <p:nvPr>
            <p:ph type="pic" sz="quarter" idx="16" hasCustomPrompt="1"/>
          </p:nvPr>
        </p:nvSpPr>
        <p:spPr>
          <a:xfrm>
            <a:off x="9306000" y="2204864"/>
            <a:ext cx="2880000" cy="2160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500"/>
            </a:lvl1pPr>
          </a:lstStyle>
          <a:p>
            <a:r>
              <a:rPr lang="sv-SE" dirty="0"/>
              <a:t>Klicka på ikonen för att </a:t>
            </a:r>
            <a:br>
              <a:rPr lang="sv-SE" dirty="0"/>
            </a:br>
            <a:r>
              <a:rPr lang="sv-SE" dirty="0"/>
              <a:t>lägga till en bild</a:t>
            </a:r>
          </a:p>
        </p:txBody>
      </p:sp>
      <p:sp>
        <p:nvSpPr>
          <p:cNvPr id="2" name="Rubrik 1"/>
          <p:cNvSpPr>
            <a:spLocks noGrp="1"/>
          </p:cNvSpPr>
          <p:nvPr>
            <p:ph type="ctrTitle" hasCustomPrompt="1"/>
          </p:nvPr>
        </p:nvSpPr>
        <p:spPr>
          <a:xfrm>
            <a:off x="720000" y="2808000"/>
            <a:ext cx="7824272" cy="1440000"/>
          </a:xfrm>
        </p:spPr>
        <p:txBody>
          <a:bodyPr anchor="b"/>
          <a:lstStyle>
            <a:lvl1pPr algn="l">
              <a:defRPr sz="5100"/>
            </a:lvl1pPr>
          </a:lstStyle>
          <a:p>
            <a:r>
              <a:rPr lang="sv-SE" dirty="0"/>
              <a:t>Klicka här för att skriva in en rubrik</a:t>
            </a:r>
          </a:p>
        </p:txBody>
      </p:sp>
      <p:sp>
        <p:nvSpPr>
          <p:cNvPr id="9" name="Platshållare för bild 9"/>
          <p:cNvSpPr>
            <a:spLocks noGrp="1"/>
          </p:cNvSpPr>
          <p:nvPr>
            <p:ph type="pic" sz="quarter" idx="17"/>
          </p:nvPr>
        </p:nvSpPr>
        <p:spPr>
          <a:xfrm>
            <a:off x="4528800" y="0"/>
            <a:ext cx="1800000" cy="1260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500"/>
            </a:lvl1pPr>
          </a:lstStyle>
          <a:p>
            <a:r>
              <a:rPr lang="sv-SE"/>
              <a:t>Klicka på ikonen för att lägga till en bild</a:t>
            </a:r>
            <a:endParaRPr lang="sv-SE" dirty="0"/>
          </a:p>
        </p:txBody>
      </p:sp>
      <p:sp>
        <p:nvSpPr>
          <p:cNvPr id="13" name="Platshållare för bild 9"/>
          <p:cNvSpPr>
            <a:spLocks noGrp="1"/>
          </p:cNvSpPr>
          <p:nvPr>
            <p:ph type="pic" sz="quarter" idx="18"/>
          </p:nvPr>
        </p:nvSpPr>
        <p:spPr>
          <a:xfrm>
            <a:off x="10392000" y="4410000"/>
            <a:ext cx="1800000" cy="1260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500"/>
            </a:lvl1pPr>
          </a:lstStyle>
          <a:p>
            <a:r>
              <a:rPr lang="sv-SE"/>
              <a:t>Klicka på ikonen för att lägga till en bild</a:t>
            </a:r>
            <a:endParaRPr lang="sv-SE" dirty="0"/>
          </a:p>
        </p:txBody>
      </p:sp>
      <p:pic>
        <p:nvPicPr>
          <p:cNvPr id="15" name="Bildobjekt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02" y="540000"/>
            <a:ext cx="1192745" cy="360000"/>
          </a:xfrm>
          <a:prstGeom prst="rect">
            <a:avLst/>
          </a:prstGeom>
        </p:spPr>
      </p:pic>
      <p:pic>
        <p:nvPicPr>
          <p:cNvPr id="16" name="Bildobjekt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16080" y="5733315"/>
            <a:ext cx="6192688" cy="1238748"/>
          </a:xfrm>
          <a:prstGeom prst="rect">
            <a:avLst/>
          </a:prstGeom>
        </p:spPr>
      </p:pic>
    </p:spTree>
    <p:extLst>
      <p:ext uri="{BB962C8B-B14F-4D97-AF65-F5344CB8AC3E}">
        <p14:creationId xmlns:p14="http://schemas.microsoft.com/office/powerpoint/2010/main" val="3041523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elsida 2 - Rubrik och underrubrik">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720002" y="5085016"/>
            <a:ext cx="10801351" cy="720000"/>
          </a:xfrm>
        </p:spPr>
        <p:txBody>
          <a:bodyPr/>
          <a:lstStyle>
            <a:lvl1pPr marL="0" indent="0" algn="l">
              <a:buNone/>
              <a:defRPr sz="2400" b="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dirty="0"/>
              <a:t>Klicka här för att skriva in en underrubrik</a:t>
            </a:r>
          </a:p>
        </p:txBody>
      </p:sp>
      <p:sp>
        <p:nvSpPr>
          <p:cNvPr id="2" name="Rubrik 1"/>
          <p:cNvSpPr>
            <a:spLocks noGrp="1"/>
          </p:cNvSpPr>
          <p:nvPr>
            <p:ph type="ctrTitle" hasCustomPrompt="1"/>
          </p:nvPr>
        </p:nvSpPr>
        <p:spPr>
          <a:xfrm>
            <a:off x="720002" y="3573016"/>
            <a:ext cx="10801351" cy="1440000"/>
          </a:xfrm>
        </p:spPr>
        <p:txBody>
          <a:bodyPr anchor="b"/>
          <a:lstStyle>
            <a:lvl1pPr algn="l">
              <a:defRPr sz="5100"/>
            </a:lvl1pPr>
          </a:lstStyle>
          <a:p>
            <a:r>
              <a:rPr lang="sv-SE" dirty="0"/>
              <a:t>Klicka här för att skriva in en rubrik</a:t>
            </a:r>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02" y="540000"/>
            <a:ext cx="1192745" cy="360000"/>
          </a:xfrm>
          <a:prstGeom prst="rect">
            <a:avLst/>
          </a:prstGeom>
        </p:spPr>
      </p:pic>
      <p:pic>
        <p:nvPicPr>
          <p:cNvPr id="7" name="Bildobjekt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16080" y="5733315"/>
            <a:ext cx="6192688" cy="1238748"/>
          </a:xfrm>
          <a:prstGeom prst="rect">
            <a:avLst/>
          </a:prstGeom>
        </p:spPr>
      </p:pic>
    </p:spTree>
    <p:extLst>
      <p:ext uri="{BB962C8B-B14F-4D97-AF65-F5344CB8AC3E}">
        <p14:creationId xmlns:p14="http://schemas.microsoft.com/office/powerpoint/2010/main" val="40788531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elsida 3 - Rubrik, underrubrik, stående bild till höger">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20001" y="2060848"/>
            <a:ext cx="5880057" cy="2160000"/>
          </a:xfrm>
        </p:spPr>
        <p:txBody>
          <a:bodyPr anchor="b">
            <a:normAutofit/>
          </a:bodyPr>
          <a:lstStyle>
            <a:lvl1pPr algn="l">
              <a:defRPr sz="4400"/>
            </a:lvl1pPr>
          </a:lstStyle>
          <a:p>
            <a:r>
              <a:rPr lang="sv-SE" dirty="0"/>
              <a:t>Klicka här för att skriva in en rubrik</a:t>
            </a:r>
          </a:p>
        </p:txBody>
      </p:sp>
      <p:sp>
        <p:nvSpPr>
          <p:cNvPr id="3" name="Underrubrik 2"/>
          <p:cNvSpPr>
            <a:spLocks noGrp="1"/>
          </p:cNvSpPr>
          <p:nvPr>
            <p:ph type="subTitle" idx="1" hasCustomPrompt="1"/>
          </p:nvPr>
        </p:nvSpPr>
        <p:spPr>
          <a:xfrm>
            <a:off x="720001" y="4320000"/>
            <a:ext cx="5880057" cy="720000"/>
          </a:xfrm>
        </p:spPr>
        <p:txBody>
          <a:bodyPr/>
          <a:lstStyle>
            <a:lvl1pPr marL="0" indent="0" algn="l">
              <a:buNone/>
              <a:defRPr sz="2400" b="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dirty="0"/>
              <a:t>Klicka här för att skriva in en underrubrik</a:t>
            </a:r>
          </a:p>
        </p:txBody>
      </p:sp>
      <p:sp>
        <p:nvSpPr>
          <p:cNvPr id="9" name="Platshållare för bild 8"/>
          <p:cNvSpPr>
            <a:spLocks noGrp="1"/>
          </p:cNvSpPr>
          <p:nvPr>
            <p:ph type="pic" sz="quarter" idx="13"/>
          </p:nvPr>
        </p:nvSpPr>
        <p:spPr>
          <a:xfrm>
            <a:off x="6960096" y="0"/>
            <a:ext cx="5243904" cy="6858000"/>
          </a:xfrm>
        </p:spPr>
        <p:txBody>
          <a:bodyPr>
            <a:normAutofit/>
          </a:bodyPr>
          <a:lstStyle>
            <a:lvl1pPr marL="0" indent="0">
              <a:buNone/>
              <a:defRPr sz="1900"/>
            </a:lvl1pPr>
          </a:lstStyle>
          <a:p>
            <a:r>
              <a:rPr lang="sv-SE"/>
              <a:t>Klicka på ikonen för att lägga till en bild</a:t>
            </a:r>
            <a:endParaRPr lang="sv-SE" dirty="0"/>
          </a:p>
        </p:txBody>
      </p:sp>
      <p:pic>
        <p:nvPicPr>
          <p:cNvPr id="10" name="Bildobjekt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02" y="540000"/>
            <a:ext cx="1192745" cy="360000"/>
          </a:xfrm>
          <a:prstGeom prst="rect">
            <a:avLst/>
          </a:prstGeom>
        </p:spPr>
      </p:pic>
      <p:pic>
        <p:nvPicPr>
          <p:cNvPr id="7" name="Bildobjekt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16080" y="5733315"/>
            <a:ext cx="6192688" cy="1238748"/>
          </a:xfrm>
          <a:prstGeom prst="rect">
            <a:avLst/>
          </a:prstGeom>
        </p:spPr>
      </p:pic>
    </p:spTree>
    <p:extLst>
      <p:ext uri="{BB962C8B-B14F-4D97-AF65-F5344CB8AC3E}">
        <p14:creationId xmlns:p14="http://schemas.microsoft.com/office/powerpoint/2010/main" val="18254039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nehållssida - Rubrik och punktlista 1-spal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lstStyle>
            <a:lvl1pPr>
              <a:defRPr/>
            </a:lvl1pPr>
          </a:lstStyle>
          <a:p>
            <a:r>
              <a:rPr lang="sv-SE" dirty="0"/>
              <a:t>Klicka här för att skriva in en rubrik</a:t>
            </a:r>
          </a:p>
        </p:txBody>
      </p:sp>
      <p:sp>
        <p:nvSpPr>
          <p:cNvPr id="3" name="Platshållare för innehåll 2"/>
          <p:cNvSpPr>
            <a:spLocks noGrp="1"/>
          </p:cNvSpPr>
          <p:nvPr>
            <p:ph idx="1" hasCustomPrompt="1"/>
          </p:nvPr>
        </p:nvSpPr>
        <p:spPr>
          <a:xfrm>
            <a:off x="720000" y="2052000"/>
            <a:ext cx="10801349" cy="4140000"/>
          </a:xfrm>
        </p:spPr>
        <p:txBody>
          <a:bodyPr/>
          <a:lstStyle>
            <a:lvl1pPr>
              <a:defRPr baseline="0"/>
            </a:lvl1pPr>
            <a:lvl4pPr marL="1168371" indent="-182558">
              <a:defRPr/>
            </a:lvl4pPr>
            <a:lvl5pPr marL="1527136" indent="-184146">
              <a:defRPr/>
            </a:lvl5pPr>
          </a:lstStyle>
          <a:p>
            <a:pPr lvl="0"/>
            <a:r>
              <a:rPr lang="sv-SE" dirty="0"/>
              <a:t>Klicka här för att skriva in text på nivå 1</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5136440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och punktlista 1-spal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lstStyle>
            <a:lvl1pPr>
              <a:defRPr/>
            </a:lvl1pPr>
          </a:lstStyle>
          <a:p>
            <a:r>
              <a:rPr lang="sv-SE" dirty="0"/>
              <a:t>Klicka här för att skriva in en rubrik</a:t>
            </a:r>
          </a:p>
        </p:txBody>
      </p:sp>
      <p:sp>
        <p:nvSpPr>
          <p:cNvPr id="3" name="Platshållare för innehåll 2"/>
          <p:cNvSpPr>
            <a:spLocks noGrp="1"/>
          </p:cNvSpPr>
          <p:nvPr>
            <p:ph idx="1" hasCustomPrompt="1"/>
          </p:nvPr>
        </p:nvSpPr>
        <p:spPr>
          <a:xfrm>
            <a:off x="720000" y="2556000"/>
            <a:ext cx="10801349" cy="3636000"/>
          </a:xfrm>
        </p:spPr>
        <p:txBody>
          <a:bodyPr>
            <a:normAutofit/>
          </a:bodyPr>
          <a:lstStyle>
            <a:lvl1pPr>
              <a:defRPr sz="2000" baseline="0"/>
            </a:lvl1pPr>
            <a:lvl2pPr>
              <a:defRPr sz="1900"/>
            </a:lvl2pPr>
            <a:lvl3pPr>
              <a:defRPr sz="1600"/>
            </a:lvl3pPr>
            <a:lvl4pPr>
              <a:defRPr sz="1500"/>
            </a:lvl4pPr>
            <a:lvl5pPr>
              <a:defRPr sz="1200"/>
            </a:lvl5pPr>
          </a:lstStyle>
          <a:p>
            <a:pPr lvl="0"/>
            <a:r>
              <a:rPr lang="sv-SE" dirty="0"/>
              <a:t>Klicka här för att skriva in text på nivå 1</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text 8"/>
          <p:cNvSpPr>
            <a:spLocks noGrp="1"/>
          </p:cNvSpPr>
          <p:nvPr>
            <p:ph type="body" sz="quarter" idx="14" hasCustomPrompt="1"/>
          </p:nvPr>
        </p:nvSpPr>
        <p:spPr>
          <a:xfrm>
            <a:off x="719999" y="2052000"/>
            <a:ext cx="10800000" cy="432000"/>
          </a:xfrm>
        </p:spPr>
        <p:txBody>
          <a:bodyPr anchor="ctr" anchorCtr="0"/>
          <a:lstStyle>
            <a:lvl1pPr marL="0" indent="0">
              <a:buNone/>
              <a:defRPr/>
            </a:lvl1pPr>
          </a:lstStyle>
          <a:p>
            <a:pPr lvl="0"/>
            <a:r>
              <a:rPr lang="sv-SE" dirty="0"/>
              <a:t>Klicka här för att skriva en underrubrik</a:t>
            </a:r>
          </a:p>
        </p:txBody>
      </p:sp>
    </p:spTree>
    <p:extLst>
      <p:ext uri="{BB962C8B-B14F-4D97-AF65-F5344CB8AC3E}">
        <p14:creationId xmlns:p14="http://schemas.microsoft.com/office/powerpoint/2010/main" val="41950768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nehållssida - Rubrik och text 1-spal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lstStyle>
            <a:lvl1pPr>
              <a:defRPr/>
            </a:lvl1pPr>
          </a:lstStyle>
          <a:p>
            <a:r>
              <a:rPr lang="sv-SE" dirty="0"/>
              <a:t>Klicka här för att skriva in en rubrik</a:t>
            </a:r>
          </a:p>
        </p:txBody>
      </p:sp>
      <p:sp>
        <p:nvSpPr>
          <p:cNvPr id="3" name="Platshållare för innehåll 2"/>
          <p:cNvSpPr>
            <a:spLocks noGrp="1"/>
          </p:cNvSpPr>
          <p:nvPr>
            <p:ph idx="1" hasCustomPrompt="1"/>
          </p:nvPr>
        </p:nvSpPr>
        <p:spPr>
          <a:xfrm>
            <a:off x="720000" y="2052000"/>
            <a:ext cx="10801349" cy="4140000"/>
          </a:xfrm>
        </p:spPr>
        <p:txBody>
          <a:bodyPr/>
          <a:lstStyle>
            <a:lvl1pPr marL="0" indent="0">
              <a:buFontTx/>
              <a:buNone/>
              <a:defRPr/>
            </a:lvl1pPr>
            <a:lvl2pPr marL="274630" indent="0">
              <a:buFontTx/>
              <a:buNone/>
              <a:defRPr/>
            </a:lvl2pPr>
            <a:lvl3pPr marL="627047" indent="0">
              <a:buFontTx/>
              <a:buNone/>
              <a:defRPr/>
            </a:lvl3pPr>
            <a:lvl4pPr marL="1071536" indent="0">
              <a:buFontTx/>
              <a:buNone/>
              <a:defRPr/>
            </a:lvl4pPr>
            <a:lvl5pPr marL="1436651" indent="0">
              <a:buFontTx/>
              <a:buNone/>
              <a:defRPr/>
            </a:lvl5pPr>
          </a:lstStyle>
          <a:p>
            <a:pPr lvl="0"/>
            <a:r>
              <a:rPr lang="sv-SE" dirty="0"/>
              <a:t>Klicka här för att skriva in text på nivå 1</a:t>
            </a:r>
          </a:p>
          <a:p>
            <a:pPr lvl="1"/>
            <a:r>
              <a:rPr lang="sv-SE" dirty="0"/>
              <a:t>Nivå två</a:t>
            </a:r>
          </a:p>
          <a:p>
            <a:pPr lvl="2"/>
            <a:r>
              <a:rPr lang="sv-SE" dirty="0"/>
              <a:t>Nivå tre</a:t>
            </a:r>
          </a:p>
          <a:p>
            <a:pPr lvl="3"/>
            <a:r>
              <a:rPr lang="sv-SE" dirty="0"/>
              <a:t>Nivå fyra</a:t>
            </a:r>
          </a:p>
          <a:p>
            <a:pPr lvl="4"/>
            <a:r>
              <a:rPr lang="sv-SE" dirty="0"/>
              <a:t>Nivå fem</a:t>
            </a:r>
          </a:p>
        </p:txBody>
      </p:sp>
      <p:pic>
        <p:nvPicPr>
          <p:cNvPr id="4" name="Bildobjekt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16080" y="5733315"/>
            <a:ext cx="6192688" cy="1238748"/>
          </a:xfrm>
          <a:prstGeom prst="rect">
            <a:avLst/>
          </a:prstGeom>
        </p:spPr>
      </p:pic>
    </p:spTree>
    <p:extLst>
      <p:ext uri="{BB962C8B-B14F-4D97-AF65-F5344CB8AC3E}">
        <p14:creationId xmlns:p14="http://schemas.microsoft.com/office/powerpoint/2010/main" val="31845345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och text 1-spal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lstStyle>
            <a:lvl1pPr>
              <a:defRPr/>
            </a:lvl1pPr>
          </a:lstStyle>
          <a:p>
            <a:r>
              <a:rPr lang="sv-SE" dirty="0"/>
              <a:t>Klicka här för att skriva in en rubrik</a:t>
            </a:r>
          </a:p>
        </p:txBody>
      </p:sp>
      <p:sp>
        <p:nvSpPr>
          <p:cNvPr id="3" name="Platshållare för innehåll 2"/>
          <p:cNvSpPr>
            <a:spLocks noGrp="1"/>
          </p:cNvSpPr>
          <p:nvPr>
            <p:ph idx="1" hasCustomPrompt="1"/>
          </p:nvPr>
        </p:nvSpPr>
        <p:spPr>
          <a:xfrm>
            <a:off x="720000" y="2556000"/>
            <a:ext cx="10801349" cy="3636000"/>
          </a:xfrm>
        </p:spPr>
        <p:txBody>
          <a:bodyPr>
            <a:normAutofit/>
          </a:bodyPr>
          <a:lstStyle>
            <a:lvl1pPr marL="0" indent="0">
              <a:buFontTx/>
              <a:buNone/>
              <a:defRPr sz="2000"/>
            </a:lvl1pPr>
            <a:lvl2pPr marL="274630" indent="0">
              <a:buFontTx/>
              <a:buNone/>
              <a:defRPr sz="1900"/>
            </a:lvl2pPr>
            <a:lvl3pPr marL="627047" indent="0">
              <a:buFontTx/>
              <a:buNone/>
              <a:defRPr sz="1600"/>
            </a:lvl3pPr>
            <a:lvl4pPr marL="1071536" indent="0">
              <a:buFontTx/>
              <a:buNone/>
              <a:defRPr sz="1500"/>
            </a:lvl4pPr>
            <a:lvl5pPr marL="1436651" indent="0">
              <a:buFontTx/>
              <a:buNone/>
              <a:defRPr sz="1200"/>
            </a:lvl5pPr>
          </a:lstStyle>
          <a:p>
            <a:pPr lvl="0"/>
            <a:r>
              <a:rPr lang="sv-SE" dirty="0"/>
              <a:t>Klicka här för att skriva in text på nivå 1</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text 8"/>
          <p:cNvSpPr>
            <a:spLocks noGrp="1"/>
          </p:cNvSpPr>
          <p:nvPr>
            <p:ph type="body" sz="quarter" idx="14" hasCustomPrompt="1"/>
          </p:nvPr>
        </p:nvSpPr>
        <p:spPr>
          <a:xfrm>
            <a:off x="719999" y="2052000"/>
            <a:ext cx="10800000" cy="432000"/>
          </a:xfrm>
        </p:spPr>
        <p:txBody>
          <a:bodyPr anchor="ctr" anchorCtr="0"/>
          <a:lstStyle>
            <a:lvl1pPr marL="0" indent="0">
              <a:buNone/>
              <a:defRPr/>
            </a:lvl1pPr>
          </a:lstStyle>
          <a:p>
            <a:pPr lvl="0"/>
            <a:r>
              <a:rPr lang="sv-SE" dirty="0"/>
              <a:t>Klicka här för att skriva en underrubrik</a:t>
            </a:r>
          </a:p>
        </p:txBody>
      </p:sp>
    </p:spTree>
    <p:extLst>
      <p:ext uri="{BB962C8B-B14F-4D97-AF65-F5344CB8AC3E}">
        <p14:creationId xmlns:p14="http://schemas.microsoft.com/office/powerpoint/2010/main" val="2024193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nehållssida - Rubrik och en ruta för objek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lstStyle>
            <a:lvl1pPr>
              <a:defRPr/>
            </a:lvl1pPr>
          </a:lstStyle>
          <a:p>
            <a:r>
              <a:rPr lang="sv-SE" dirty="0"/>
              <a:t>Klicka här för att skriva in en rubrik</a:t>
            </a:r>
          </a:p>
        </p:txBody>
      </p:sp>
      <p:sp>
        <p:nvSpPr>
          <p:cNvPr id="3" name="Platshållare för innehåll 2"/>
          <p:cNvSpPr>
            <a:spLocks noGrp="1"/>
          </p:cNvSpPr>
          <p:nvPr>
            <p:ph idx="1" hasCustomPrompt="1"/>
          </p:nvPr>
        </p:nvSpPr>
        <p:spPr>
          <a:xfrm>
            <a:off x="720000" y="2052000"/>
            <a:ext cx="10801349" cy="4140000"/>
          </a:xfrm>
        </p:spPr>
        <p:txBody>
          <a:bodyPr/>
          <a:lstStyle>
            <a:lvl1pPr marL="180975" indent="-180975">
              <a:buFont typeface="Arial" panose="020B0604020202020204" pitchFamily="34" charset="0"/>
              <a:buChar char="•"/>
              <a:defRPr/>
            </a:lvl1pPr>
            <a:lvl2pPr marL="274630" indent="0">
              <a:buFontTx/>
              <a:buNone/>
              <a:defRPr/>
            </a:lvl2pPr>
            <a:lvl3pPr marL="627047" indent="0">
              <a:buFontTx/>
              <a:buNone/>
              <a:defRPr/>
            </a:lvl3pPr>
            <a:lvl4pPr marL="1071536" indent="0">
              <a:buFontTx/>
              <a:buNone/>
              <a:defRPr/>
            </a:lvl4pPr>
            <a:lvl5pPr marL="1436651" indent="0">
              <a:buFontTx/>
              <a:buNone/>
              <a:defRPr/>
            </a:lvl5pPr>
          </a:lstStyle>
          <a:p>
            <a:pPr lvl="0"/>
            <a:r>
              <a:rPr lang="sv-SE" dirty="0"/>
              <a:t>Klicka här för att skriva in text eller välj objekt på ikonerna nedan</a:t>
            </a:r>
          </a:p>
        </p:txBody>
      </p:sp>
    </p:spTree>
    <p:extLst>
      <p:ext uri="{BB962C8B-B14F-4D97-AF65-F5344CB8AC3E}">
        <p14:creationId xmlns:p14="http://schemas.microsoft.com/office/powerpoint/2010/main" val="27899517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Innehållssida - Rubrik, punktlista 1-spalt och bild">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lstStyle/>
          <a:p>
            <a:r>
              <a:rPr lang="sv-SE"/>
              <a:t>Klicka här för att ändra format</a:t>
            </a:r>
            <a:endParaRPr lang="sv-SE" dirty="0"/>
          </a:p>
        </p:txBody>
      </p:sp>
      <p:sp>
        <p:nvSpPr>
          <p:cNvPr id="3" name="Platshållare för innehåll 2"/>
          <p:cNvSpPr>
            <a:spLocks noGrp="1"/>
          </p:cNvSpPr>
          <p:nvPr>
            <p:ph idx="1" hasCustomPrompt="1"/>
          </p:nvPr>
        </p:nvSpPr>
        <p:spPr>
          <a:xfrm>
            <a:off x="720000" y="2052000"/>
            <a:ext cx="5256000" cy="4140000"/>
          </a:xfrm>
        </p:spPr>
        <p:txBody>
          <a:bodyPr/>
          <a:lstStyle>
            <a:lvl1pPr>
              <a:defRPr/>
            </a:lvl1pPr>
            <a:lvl4pPr marL="1168371" indent="-182558">
              <a:defRPr/>
            </a:lvl4pPr>
            <a:lvl5pPr marL="1527136" indent="-184146">
              <a:defRPr/>
            </a:lvl5pPr>
          </a:lstStyle>
          <a:p>
            <a:pPr lvl="0"/>
            <a:r>
              <a:rPr lang="sv-SE" dirty="0"/>
              <a:t>Klicka här för att lägga till text på nivå 1</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7"/>
          <p:cNvSpPr>
            <a:spLocks noGrp="1"/>
          </p:cNvSpPr>
          <p:nvPr>
            <p:ph type="pic" sz="quarter" idx="13"/>
          </p:nvPr>
        </p:nvSpPr>
        <p:spPr>
          <a:xfrm>
            <a:off x="6264000" y="2052000"/>
            <a:ext cx="5256000" cy="4113304"/>
          </a:xfrm>
        </p:spPr>
        <p:txBody>
          <a:bodyPr>
            <a:normAutofit/>
          </a:bodyPr>
          <a:lstStyle>
            <a:lvl1pPr marL="0" indent="0">
              <a:buNone/>
              <a:defRPr sz="1900"/>
            </a:lvl1pPr>
          </a:lstStyle>
          <a:p>
            <a:r>
              <a:rPr lang="sv-SE"/>
              <a:t>Klicka på ikonen för att lägga till en bild</a:t>
            </a:r>
            <a:endParaRPr lang="sv-SE" dirty="0"/>
          </a:p>
        </p:txBody>
      </p:sp>
    </p:spTree>
    <p:extLst>
      <p:ext uri="{BB962C8B-B14F-4D97-AF65-F5344CB8AC3E}">
        <p14:creationId xmlns:p14="http://schemas.microsoft.com/office/powerpoint/2010/main" val="40746267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punktlista 1-spalt och bild">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lstStyle/>
          <a:p>
            <a:r>
              <a:rPr lang="sv-SE"/>
              <a:t>Klicka här för att ändra format</a:t>
            </a:r>
            <a:endParaRPr lang="sv-SE" dirty="0"/>
          </a:p>
        </p:txBody>
      </p:sp>
      <p:sp>
        <p:nvSpPr>
          <p:cNvPr id="3" name="Platshållare för innehåll 2"/>
          <p:cNvSpPr>
            <a:spLocks noGrp="1"/>
          </p:cNvSpPr>
          <p:nvPr>
            <p:ph idx="1" hasCustomPrompt="1"/>
          </p:nvPr>
        </p:nvSpPr>
        <p:spPr>
          <a:xfrm>
            <a:off x="720000" y="2556000"/>
            <a:ext cx="5256000" cy="3636000"/>
          </a:xfrm>
        </p:spPr>
        <p:txBody>
          <a:bodyPr>
            <a:normAutofit/>
          </a:bodyPr>
          <a:lstStyle>
            <a:lvl1pPr>
              <a:defRPr sz="2000"/>
            </a:lvl1pPr>
            <a:lvl2pPr>
              <a:defRPr sz="1900"/>
            </a:lvl2pPr>
            <a:lvl3pPr>
              <a:defRPr sz="1600"/>
            </a:lvl3pPr>
            <a:lvl4pPr>
              <a:defRPr sz="1500"/>
            </a:lvl4pPr>
            <a:lvl5pPr>
              <a:defRPr sz="1200"/>
            </a:lvl5pPr>
          </a:lstStyle>
          <a:p>
            <a:pPr lvl="0"/>
            <a:r>
              <a:rPr lang="sv-SE" dirty="0"/>
              <a:t>Klicka här för att lägga till text på nivå 1</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7"/>
          <p:cNvSpPr>
            <a:spLocks noGrp="1"/>
          </p:cNvSpPr>
          <p:nvPr>
            <p:ph type="pic" sz="quarter" idx="13"/>
          </p:nvPr>
        </p:nvSpPr>
        <p:spPr>
          <a:xfrm>
            <a:off x="6264000" y="2556000"/>
            <a:ext cx="5256000" cy="3609304"/>
          </a:xfrm>
        </p:spPr>
        <p:txBody>
          <a:bodyPr>
            <a:normAutofit/>
          </a:bodyPr>
          <a:lstStyle>
            <a:lvl1pPr marL="0" indent="0">
              <a:buNone/>
              <a:defRPr sz="1600"/>
            </a:lvl1pPr>
          </a:lstStyle>
          <a:p>
            <a:r>
              <a:rPr lang="sv-SE"/>
              <a:t>Klicka på ikonen för att lägga till en bild</a:t>
            </a:r>
            <a:endParaRPr lang="sv-SE" dirty="0"/>
          </a:p>
        </p:txBody>
      </p:sp>
      <p:sp>
        <p:nvSpPr>
          <p:cNvPr id="7" name="Platshållare för text 8"/>
          <p:cNvSpPr>
            <a:spLocks noGrp="1"/>
          </p:cNvSpPr>
          <p:nvPr>
            <p:ph type="body" sz="quarter" idx="14" hasCustomPrompt="1"/>
          </p:nvPr>
        </p:nvSpPr>
        <p:spPr>
          <a:xfrm>
            <a:off x="719999" y="2052000"/>
            <a:ext cx="10800000" cy="432000"/>
          </a:xfrm>
        </p:spPr>
        <p:txBody>
          <a:bodyPr anchor="ctr" anchorCtr="0"/>
          <a:lstStyle>
            <a:lvl1pPr marL="0" indent="0">
              <a:buNone/>
              <a:defRPr/>
            </a:lvl1pPr>
          </a:lstStyle>
          <a:p>
            <a:pPr lvl="0"/>
            <a:r>
              <a:rPr lang="sv-SE" dirty="0"/>
              <a:t>Klicka här för att skriva en underrubrik</a:t>
            </a:r>
          </a:p>
        </p:txBody>
      </p:sp>
    </p:spTree>
    <p:extLst>
      <p:ext uri="{BB962C8B-B14F-4D97-AF65-F5344CB8AC3E}">
        <p14:creationId xmlns:p14="http://schemas.microsoft.com/office/powerpoint/2010/main" val="11248622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Innehållssida -Rubrik, 2 bilder till vänster och punktlista till hög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lstStyle>
            <a:lvl1pPr>
              <a:defRPr baseline="0"/>
            </a:lvl1pPr>
          </a:lstStyle>
          <a:p>
            <a:r>
              <a:rPr lang="sv-SE" dirty="0"/>
              <a:t>Klicka här för att lägga till en rubrik</a:t>
            </a:r>
          </a:p>
        </p:txBody>
      </p:sp>
      <p:sp>
        <p:nvSpPr>
          <p:cNvPr id="3" name="Platshållare för innehåll 2"/>
          <p:cNvSpPr>
            <a:spLocks noGrp="1"/>
          </p:cNvSpPr>
          <p:nvPr>
            <p:ph idx="1" hasCustomPrompt="1"/>
          </p:nvPr>
        </p:nvSpPr>
        <p:spPr>
          <a:xfrm>
            <a:off x="5040000" y="2052000"/>
            <a:ext cx="6480000" cy="4113304"/>
          </a:xfrm>
        </p:spPr>
        <p:txBody>
          <a:bodyPr/>
          <a:lstStyle>
            <a:lvl1pPr>
              <a:defRPr/>
            </a:lvl1pPr>
          </a:lstStyle>
          <a:p>
            <a:pPr lvl="0"/>
            <a:r>
              <a:rPr lang="sv-SE" dirty="0"/>
              <a:t>Klicka här för att lägga till text på nivå 1</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bild 7"/>
          <p:cNvSpPr>
            <a:spLocks noGrp="1"/>
          </p:cNvSpPr>
          <p:nvPr>
            <p:ph type="pic" sz="quarter" idx="16"/>
          </p:nvPr>
        </p:nvSpPr>
        <p:spPr>
          <a:xfrm>
            <a:off x="720003" y="4212000"/>
            <a:ext cx="3945255" cy="1980000"/>
          </a:xfrm>
        </p:spPr>
        <p:txBody>
          <a:bodyPr>
            <a:normAutofit/>
          </a:bodyPr>
          <a:lstStyle>
            <a:lvl1pPr marL="0" indent="0">
              <a:buNone/>
              <a:defRPr sz="1600"/>
            </a:lvl1pPr>
          </a:lstStyle>
          <a:p>
            <a:r>
              <a:rPr lang="sv-SE"/>
              <a:t>Klicka på ikonen för att lägga till en bild</a:t>
            </a:r>
            <a:endParaRPr lang="sv-SE" dirty="0"/>
          </a:p>
        </p:txBody>
      </p:sp>
      <p:sp>
        <p:nvSpPr>
          <p:cNvPr id="12" name="Platshållare för bild 7"/>
          <p:cNvSpPr>
            <a:spLocks noGrp="1"/>
          </p:cNvSpPr>
          <p:nvPr>
            <p:ph type="pic" sz="quarter" idx="17"/>
          </p:nvPr>
        </p:nvSpPr>
        <p:spPr>
          <a:xfrm>
            <a:off x="720003" y="2052000"/>
            <a:ext cx="3945255" cy="1980000"/>
          </a:xfrm>
        </p:spPr>
        <p:txBody>
          <a:bodyPr>
            <a:normAutofit/>
          </a:bodyPr>
          <a:lstStyle>
            <a:lvl1pPr marL="0" indent="0">
              <a:buNone/>
              <a:defRPr sz="1600"/>
            </a:lvl1pPr>
          </a:lstStyle>
          <a:p>
            <a:r>
              <a:rPr lang="sv-SE"/>
              <a:t>Klicka på ikonen för att lägga till en bild</a:t>
            </a:r>
            <a:endParaRPr lang="sv-SE" dirty="0"/>
          </a:p>
        </p:txBody>
      </p:sp>
    </p:spTree>
    <p:extLst>
      <p:ext uri="{BB962C8B-B14F-4D97-AF65-F5344CB8AC3E}">
        <p14:creationId xmlns:p14="http://schemas.microsoft.com/office/powerpoint/2010/main" val="11647029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2 bilder till vänster och punktlista till hög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lstStyle>
            <a:lvl1pPr>
              <a:defRPr baseline="0"/>
            </a:lvl1pPr>
          </a:lstStyle>
          <a:p>
            <a:r>
              <a:rPr lang="sv-SE" dirty="0"/>
              <a:t>Klicka här för att lägga till en rubrik</a:t>
            </a:r>
          </a:p>
        </p:txBody>
      </p:sp>
      <p:sp>
        <p:nvSpPr>
          <p:cNvPr id="3" name="Platshållare för innehåll 2"/>
          <p:cNvSpPr>
            <a:spLocks noGrp="1"/>
          </p:cNvSpPr>
          <p:nvPr>
            <p:ph idx="1" hasCustomPrompt="1"/>
          </p:nvPr>
        </p:nvSpPr>
        <p:spPr>
          <a:xfrm>
            <a:off x="5040000" y="2556000"/>
            <a:ext cx="6480000" cy="3609304"/>
          </a:xfrm>
        </p:spPr>
        <p:txBody>
          <a:bodyPr>
            <a:normAutofit/>
          </a:bodyPr>
          <a:lstStyle>
            <a:lvl1pPr>
              <a:defRPr sz="2000"/>
            </a:lvl1pPr>
            <a:lvl2pPr>
              <a:defRPr sz="1900"/>
            </a:lvl2pPr>
            <a:lvl3pPr>
              <a:defRPr sz="1600"/>
            </a:lvl3pPr>
            <a:lvl4pPr>
              <a:defRPr sz="1500"/>
            </a:lvl4pPr>
            <a:lvl5pPr>
              <a:defRPr sz="1200"/>
            </a:lvl5pPr>
          </a:lstStyle>
          <a:p>
            <a:pPr lvl="0"/>
            <a:r>
              <a:rPr lang="sv-SE" dirty="0"/>
              <a:t>Klicka här för att lägga till text på nivå 1</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bild 7"/>
          <p:cNvSpPr>
            <a:spLocks noGrp="1"/>
          </p:cNvSpPr>
          <p:nvPr>
            <p:ph type="pic" sz="quarter" idx="16"/>
          </p:nvPr>
        </p:nvSpPr>
        <p:spPr>
          <a:xfrm>
            <a:off x="720002" y="4356000"/>
            <a:ext cx="3945255" cy="1800000"/>
          </a:xfrm>
        </p:spPr>
        <p:txBody>
          <a:bodyPr>
            <a:normAutofit/>
          </a:bodyPr>
          <a:lstStyle>
            <a:lvl1pPr marL="0" indent="0">
              <a:buNone/>
              <a:defRPr sz="1600"/>
            </a:lvl1pPr>
          </a:lstStyle>
          <a:p>
            <a:r>
              <a:rPr lang="sv-SE"/>
              <a:t>Klicka på ikonen för att lägga till en bild</a:t>
            </a:r>
            <a:endParaRPr lang="sv-SE" dirty="0"/>
          </a:p>
        </p:txBody>
      </p:sp>
      <p:sp>
        <p:nvSpPr>
          <p:cNvPr id="12" name="Platshållare för bild 7"/>
          <p:cNvSpPr>
            <a:spLocks noGrp="1"/>
          </p:cNvSpPr>
          <p:nvPr>
            <p:ph type="pic" sz="quarter" idx="17"/>
          </p:nvPr>
        </p:nvSpPr>
        <p:spPr>
          <a:xfrm>
            <a:off x="720002" y="2556000"/>
            <a:ext cx="3945255" cy="1620000"/>
          </a:xfrm>
        </p:spPr>
        <p:txBody>
          <a:bodyPr>
            <a:normAutofit/>
          </a:bodyPr>
          <a:lstStyle>
            <a:lvl1pPr marL="0" indent="0">
              <a:buNone/>
              <a:defRPr sz="1600"/>
            </a:lvl1pPr>
          </a:lstStyle>
          <a:p>
            <a:r>
              <a:rPr lang="sv-SE"/>
              <a:t>Klicka på ikonen för att lägga till en bild</a:t>
            </a:r>
            <a:endParaRPr lang="sv-SE" dirty="0"/>
          </a:p>
        </p:txBody>
      </p:sp>
      <p:sp>
        <p:nvSpPr>
          <p:cNvPr id="8" name="Platshållare för text 8"/>
          <p:cNvSpPr>
            <a:spLocks noGrp="1"/>
          </p:cNvSpPr>
          <p:nvPr>
            <p:ph type="body" sz="quarter" idx="14" hasCustomPrompt="1"/>
          </p:nvPr>
        </p:nvSpPr>
        <p:spPr>
          <a:xfrm>
            <a:off x="719999" y="2052000"/>
            <a:ext cx="10800000" cy="432000"/>
          </a:xfrm>
        </p:spPr>
        <p:txBody>
          <a:bodyPr anchor="ctr" anchorCtr="0"/>
          <a:lstStyle>
            <a:lvl1pPr marL="0" indent="0">
              <a:buNone/>
              <a:defRPr/>
            </a:lvl1pPr>
          </a:lstStyle>
          <a:p>
            <a:pPr lvl="0"/>
            <a:r>
              <a:rPr lang="sv-SE" dirty="0"/>
              <a:t>Klicka här för att skriva en underrubrik</a:t>
            </a:r>
          </a:p>
        </p:txBody>
      </p:sp>
    </p:spTree>
    <p:extLst>
      <p:ext uri="{BB962C8B-B14F-4D97-AF65-F5344CB8AC3E}">
        <p14:creationId xmlns:p14="http://schemas.microsoft.com/office/powerpoint/2010/main" val="26567884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Innehållssida - Rubrik och 2 bilder">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lstStyle/>
          <a:p>
            <a:r>
              <a:rPr lang="sv-SE"/>
              <a:t>Klicka här för att ändra format</a:t>
            </a:r>
            <a:endParaRPr lang="sv-SE" dirty="0"/>
          </a:p>
        </p:txBody>
      </p:sp>
      <p:sp>
        <p:nvSpPr>
          <p:cNvPr id="8" name="Platshållare för bild 7"/>
          <p:cNvSpPr>
            <a:spLocks noGrp="1"/>
          </p:cNvSpPr>
          <p:nvPr>
            <p:ph type="pic" sz="quarter" idx="13"/>
          </p:nvPr>
        </p:nvSpPr>
        <p:spPr>
          <a:xfrm>
            <a:off x="6264000" y="2052000"/>
            <a:ext cx="5256000" cy="3753264"/>
          </a:xfrm>
        </p:spPr>
        <p:txBody>
          <a:bodyPr>
            <a:normAutofit/>
          </a:bodyPr>
          <a:lstStyle>
            <a:lvl1pPr marL="0" indent="0">
              <a:buNone/>
              <a:defRPr sz="1600"/>
            </a:lvl1pPr>
          </a:lstStyle>
          <a:p>
            <a:r>
              <a:rPr lang="sv-SE"/>
              <a:t>Klicka på ikonen för att lägga till en bild</a:t>
            </a:r>
            <a:endParaRPr lang="sv-SE" dirty="0"/>
          </a:p>
        </p:txBody>
      </p:sp>
      <p:sp>
        <p:nvSpPr>
          <p:cNvPr id="10" name="Platshållare för bild 7"/>
          <p:cNvSpPr>
            <a:spLocks noGrp="1"/>
          </p:cNvSpPr>
          <p:nvPr>
            <p:ph type="pic" sz="quarter" idx="14"/>
          </p:nvPr>
        </p:nvSpPr>
        <p:spPr>
          <a:xfrm>
            <a:off x="720000" y="2052000"/>
            <a:ext cx="5256000" cy="3753264"/>
          </a:xfrm>
        </p:spPr>
        <p:txBody>
          <a:bodyPr>
            <a:normAutofit/>
          </a:bodyPr>
          <a:lstStyle>
            <a:lvl1pPr marL="0" indent="0">
              <a:buNone/>
              <a:defRPr sz="1600"/>
            </a:lvl1pPr>
          </a:lstStyle>
          <a:p>
            <a:r>
              <a:rPr lang="sv-SE"/>
              <a:t>Klicka på ikonen för att lägga till en bild</a:t>
            </a:r>
            <a:endParaRPr lang="sv-SE" dirty="0"/>
          </a:p>
        </p:txBody>
      </p:sp>
    </p:spTree>
    <p:extLst>
      <p:ext uri="{BB962C8B-B14F-4D97-AF65-F5344CB8AC3E}">
        <p14:creationId xmlns:p14="http://schemas.microsoft.com/office/powerpoint/2010/main" val="13188296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och 2 bilder">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lstStyle/>
          <a:p>
            <a:r>
              <a:rPr lang="sv-SE"/>
              <a:t>Klicka här för att ändra format</a:t>
            </a:r>
            <a:endParaRPr lang="sv-SE" dirty="0"/>
          </a:p>
        </p:txBody>
      </p:sp>
      <p:sp>
        <p:nvSpPr>
          <p:cNvPr id="8" name="Platshållare för bild 7"/>
          <p:cNvSpPr>
            <a:spLocks noGrp="1"/>
          </p:cNvSpPr>
          <p:nvPr>
            <p:ph type="pic" sz="quarter" idx="13"/>
          </p:nvPr>
        </p:nvSpPr>
        <p:spPr>
          <a:xfrm>
            <a:off x="6264000" y="2556000"/>
            <a:ext cx="5256000" cy="3249264"/>
          </a:xfrm>
        </p:spPr>
        <p:txBody>
          <a:bodyPr>
            <a:normAutofit/>
          </a:bodyPr>
          <a:lstStyle>
            <a:lvl1pPr marL="0" indent="0">
              <a:buNone/>
              <a:defRPr sz="1600"/>
            </a:lvl1pPr>
          </a:lstStyle>
          <a:p>
            <a:r>
              <a:rPr lang="sv-SE"/>
              <a:t>Klicka på ikonen för att lägga till en bild</a:t>
            </a:r>
            <a:endParaRPr lang="sv-SE" dirty="0"/>
          </a:p>
        </p:txBody>
      </p:sp>
      <p:sp>
        <p:nvSpPr>
          <p:cNvPr id="10" name="Platshållare för bild 7"/>
          <p:cNvSpPr>
            <a:spLocks noGrp="1"/>
          </p:cNvSpPr>
          <p:nvPr>
            <p:ph type="pic" sz="quarter" idx="14"/>
          </p:nvPr>
        </p:nvSpPr>
        <p:spPr>
          <a:xfrm>
            <a:off x="720000" y="2556000"/>
            <a:ext cx="5256000" cy="3249264"/>
          </a:xfrm>
        </p:spPr>
        <p:txBody>
          <a:bodyPr>
            <a:normAutofit/>
          </a:bodyPr>
          <a:lstStyle>
            <a:lvl1pPr marL="0" indent="0">
              <a:buNone/>
              <a:defRPr sz="1600"/>
            </a:lvl1pPr>
          </a:lstStyle>
          <a:p>
            <a:r>
              <a:rPr lang="sv-SE"/>
              <a:t>Klicka på ikonen för att lägga till en bild</a:t>
            </a:r>
            <a:endParaRPr lang="sv-SE" dirty="0"/>
          </a:p>
        </p:txBody>
      </p:sp>
      <p:sp>
        <p:nvSpPr>
          <p:cNvPr id="7" name="Platshållare för text 8"/>
          <p:cNvSpPr>
            <a:spLocks noGrp="1"/>
          </p:cNvSpPr>
          <p:nvPr>
            <p:ph type="body" sz="quarter" idx="15"/>
          </p:nvPr>
        </p:nvSpPr>
        <p:spPr>
          <a:xfrm>
            <a:off x="719999" y="2052000"/>
            <a:ext cx="10800000" cy="432000"/>
          </a:xfrm>
        </p:spPr>
        <p:txBody>
          <a:bodyPr anchor="ctr" anchorCtr="0"/>
          <a:lstStyle>
            <a:lvl1pPr marL="0" indent="0">
              <a:buNone/>
              <a:defRPr/>
            </a:lvl1pPr>
          </a:lstStyle>
          <a:p>
            <a:pPr lvl="0"/>
            <a:r>
              <a:rPr lang="sv-SE"/>
              <a:t>Klicka här för att ändra format på bakgrundstexten</a:t>
            </a:r>
          </a:p>
        </p:txBody>
      </p:sp>
    </p:spTree>
    <p:extLst>
      <p:ext uri="{BB962C8B-B14F-4D97-AF65-F5344CB8AC3E}">
        <p14:creationId xmlns:p14="http://schemas.microsoft.com/office/powerpoint/2010/main" val="33534732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Innehållssida - Rubrik och 3 bilder">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lstStyle/>
          <a:p>
            <a:r>
              <a:rPr lang="sv-SE"/>
              <a:t>Klicka här för att ändra format</a:t>
            </a:r>
            <a:endParaRPr lang="sv-SE" dirty="0"/>
          </a:p>
        </p:txBody>
      </p:sp>
      <p:sp>
        <p:nvSpPr>
          <p:cNvPr id="10" name="Platshållare för bild 7"/>
          <p:cNvSpPr>
            <a:spLocks noGrp="1"/>
          </p:cNvSpPr>
          <p:nvPr>
            <p:ph type="pic" sz="quarter" idx="14"/>
          </p:nvPr>
        </p:nvSpPr>
        <p:spPr>
          <a:xfrm>
            <a:off x="706758" y="2052000"/>
            <a:ext cx="3476625" cy="3753264"/>
          </a:xfrm>
        </p:spPr>
        <p:txBody>
          <a:bodyPr>
            <a:normAutofit/>
          </a:bodyPr>
          <a:lstStyle>
            <a:lvl1pPr marL="0" indent="0">
              <a:buNone/>
              <a:defRPr sz="1600"/>
            </a:lvl1pPr>
          </a:lstStyle>
          <a:p>
            <a:r>
              <a:rPr lang="sv-SE"/>
              <a:t>Klicka på ikonen för att lägga till en bild</a:t>
            </a:r>
            <a:endParaRPr lang="sv-SE" dirty="0"/>
          </a:p>
        </p:txBody>
      </p:sp>
      <p:sp>
        <p:nvSpPr>
          <p:cNvPr id="14" name="Platshållare för bild 7"/>
          <p:cNvSpPr>
            <a:spLocks noGrp="1"/>
          </p:cNvSpPr>
          <p:nvPr>
            <p:ph type="pic" sz="quarter" idx="15"/>
          </p:nvPr>
        </p:nvSpPr>
        <p:spPr>
          <a:xfrm>
            <a:off x="4374002" y="2052000"/>
            <a:ext cx="3476625" cy="3753264"/>
          </a:xfrm>
        </p:spPr>
        <p:txBody>
          <a:bodyPr>
            <a:normAutofit/>
          </a:bodyPr>
          <a:lstStyle>
            <a:lvl1pPr marL="0" indent="0">
              <a:buNone/>
              <a:defRPr sz="1600"/>
            </a:lvl1pPr>
          </a:lstStyle>
          <a:p>
            <a:r>
              <a:rPr lang="sv-SE"/>
              <a:t>Klicka på ikonen för att lägga till en bild</a:t>
            </a:r>
            <a:endParaRPr lang="sv-SE" dirty="0"/>
          </a:p>
        </p:txBody>
      </p:sp>
      <p:sp>
        <p:nvSpPr>
          <p:cNvPr id="15" name="Platshållare för bild 7"/>
          <p:cNvSpPr>
            <a:spLocks noGrp="1"/>
          </p:cNvSpPr>
          <p:nvPr>
            <p:ph type="pic" sz="quarter" idx="16"/>
          </p:nvPr>
        </p:nvSpPr>
        <p:spPr>
          <a:xfrm>
            <a:off x="8046002" y="2052000"/>
            <a:ext cx="3476625" cy="3753264"/>
          </a:xfrm>
        </p:spPr>
        <p:txBody>
          <a:bodyPr>
            <a:normAutofit/>
          </a:bodyPr>
          <a:lstStyle>
            <a:lvl1pPr marL="0" indent="0">
              <a:buNone/>
              <a:defRPr sz="1600"/>
            </a:lvl1pPr>
          </a:lstStyle>
          <a:p>
            <a:r>
              <a:rPr lang="sv-SE"/>
              <a:t>Klicka på ikonen för att lägga till en bild</a:t>
            </a:r>
            <a:endParaRPr lang="sv-SE" dirty="0"/>
          </a:p>
        </p:txBody>
      </p:sp>
    </p:spTree>
    <p:extLst>
      <p:ext uri="{BB962C8B-B14F-4D97-AF65-F5344CB8AC3E}">
        <p14:creationId xmlns:p14="http://schemas.microsoft.com/office/powerpoint/2010/main" val="31844189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och 3 bilder">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lstStyle/>
          <a:p>
            <a:r>
              <a:rPr lang="sv-SE"/>
              <a:t>Klicka här för att ändra format</a:t>
            </a:r>
            <a:endParaRPr lang="sv-SE" dirty="0"/>
          </a:p>
        </p:txBody>
      </p:sp>
      <p:sp>
        <p:nvSpPr>
          <p:cNvPr id="10" name="Platshållare för bild 7"/>
          <p:cNvSpPr>
            <a:spLocks noGrp="1"/>
          </p:cNvSpPr>
          <p:nvPr>
            <p:ph type="pic" sz="quarter" idx="14"/>
          </p:nvPr>
        </p:nvSpPr>
        <p:spPr>
          <a:xfrm>
            <a:off x="720002" y="2556000"/>
            <a:ext cx="3476625" cy="3249264"/>
          </a:xfrm>
        </p:spPr>
        <p:txBody>
          <a:bodyPr>
            <a:normAutofit/>
          </a:bodyPr>
          <a:lstStyle>
            <a:lvl1pPr marL="0" indent="0">
              <a:buNone/>
              <a:defRPr sz="1600"/>
            </a:lvl1pPr>
          </a:lstStyle>
          <a:p>
            <a:r>
              <a:rPr lang="sv-SE"/>
              <a:t>Klicka på ikonen för att lägga till en bild</a:t>
            </a:r>
            <a:endParaRPr lang="sv-SE" dirty="0"/>
          </a:p>
        </p:txBody>
      </p:sp>
      <p:sp>
        <p:nvSpPr>
          <p:cNvPr id="14" name="Platshållare för bild 7"/>
          <p:cNvSpPr>
            <a:spLocks noGrp="1"/>
          </p:cNvSpPr>
          <p:nvPr>
            <p:ph type="pic" sz="quarter" idx="15"/>
          </p:nvPr>
        </p:nvSpPr>
        <p:spPr>
          <a:xfrm>
            <a:off x="4392002" y="2556000"/>
            <a:ext cx="3476625" cy="3249264"/>
          </a:xfrm>
        </p:spPr>
        <p:txBody>
          <a:bodyPr>
            <a:normAutofit/>
          </a:bodyPr>
          <a:lstStyle>
            <a:lvl1pPr marL="0" indent="0">
              <a:buNone/>
              <a:defRPr sz="1600"/>
            </a:lvl1pPr>
          </a:lstStyle>
          <a:p>
            <a:r>
              <a:rPr lang="sv-SE"/>
              <a:t>Klicka på ikonen för att lägga till en bild</a:t>
            </a:r>
            <a:endParaRPr lang="sv-SE" dirty="0"/>
          </a:p>
        </p:txBody>
      </p:sp>
      <p:sp>
        <p:nvSpPr>
          <p:cNvPr id="15" name="Platshållare för bild 7"/>
          <p:cNvSpPr>
            <a:spLocks noGrp="1"/>
          </p:cNvSpPr>
          <p:nvPr>
            <p:ph type="pic" sz="quarter" idx="16"/>
          </p:nvPr>
        </p:nvSpPr>
        <p:spPr>
          <a:xfrm>
            <a:off x="8046002" y="2556000"/>
            <a:ext cx="3476625" cy="3249264"/>
          </a:xfrm>
        </p:spPr>
        <p:txBody>
          <a:bodyPr>
            <a:normAutofit/>
          </a:bodyPr>
          <a:lstStyle>
            <a:lvl1pPr marL="0" indent="0">
              <a:buNone/>
              <a:defRPr sz="1600"/>
            </a:lvl1pPr>
          </a:lstStyle>
          <a:p>
            <a:r>
              <a:rPr lang="sv-SE"/>
              <a:t>Klicka på ikonen för att lägga till en bild</a:t>
            </a:r>
            <a:endParaRPr lang="sv-SE" dirty="0"/>
          </a:p>
        </p:txBody>
      </p:sp>
      <p:sp>
        <p:nvSpPr>
          <p:cNvPr id="8" name="Platshållare för text 8"/>
          <p:cNvSpPr>
            <a:spLocks noGrp="1"/>
          </p:cNvSpPr>
          <p:nvPr>
            <p:ph type="body" sz="quarter" idx="17"/>
          </p:nvPr>
        </p:nvSpPr>
        <p:spPr>
          <a:xfrm>
            <a:off x="719999" y="2052000"/>
            <a:ext cx="10800000" cy="432000"/>
          </a:xfrm>
        </p:spPr>
        <p:txBody>
          <a:bodyPr anchor="ctr" anchorCtr="0"/>
          <a:lstStyle>
            <a:lvl1pPr marL="0" indent="0">
              <a:buNone/>
              <a:defRPr/>
            </a:lvl1pPr>
          </a:lstStyle>
          <a:p>
            <a:pPr lvl="0"/>
            <a:r>
              <a:rPr lang="sv-SE"/>
              <a:t>Klicka här för att ändra format på bakgrundstexten</a:t>
            </a:r>
          </a:p>
        </p:txBody>
      </p:sp>
    </p:spTree>
    <p:extLst>
      <p:ext uri="{BB962C8B-B14F-4D97-AF65-F5344CB8AC3E}">
        <p14:creationId xmlns:p14="http://schemas.microsoft.com/office/powerpoint/2010/main" val="11702419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nnehållssida - 4 bilder utan rubrik">
    <p:spTree>
      <p:nvGrpSpPr>
        <p:cNvPr id="1" name=""/>
        <p:cNvGrpSpPr/>
        <p:nvPr/>
      </p:nvGrpSpPr>
      <p:grpSpPr>
        <a:xfrm>
          <a:off x="0" y="0"/>
          <a:ext cx="0" cy="0"/>
          <a:chOff x="0" y="0"/>
          <a:chExt cx="0" cy="0"/>
        </a:xfrm>
      </p:grpSpPr>
      <p:sp>
        <p:nvSpPr>
          <p:cNvPr id="10" name="Platshållare för bild 7"/>
          <p:cNvSpPr>
            <a:spLocks noGrp="1"/>
          </p:cNvSpPr>
          <p:nvPr>
            <p:ph type="pic" sz="quarter" idx="14"/>
          </p:nvPr>
        </p:nvSpPr>
        <p:spPr>
          <a:xfrm>
            <a:off x="720000" y="1440000"/>
            <a:ext cx="5292000" cy="2061008"/>
          </a:xfrm>
        </p:spPr>
        <p:txBody>
          <a:bodyPr>
            <a:normAutofit/>
          </a:bodyPr>
          <a:lstStyle>
            <a:lvl1pPr marL="0" indent="0">
              <a:buNone/>
              <a:defRPr sz="1600"/>
            </a:lvl1pPr>
          </a:lstStyle>
          <a:p>
            <a:r>
              <a:rPr lang="sv-SE"/>
              <a:t>Klicka på ikonen för att lägga till en bild</a:t>
            </a:r>
            <a:endParaRPr lang="sv-SE" dirty="0"/>
          </a:p>
        </p:txBody>
      </p:sp>
      <p:sp>
        <p:nvSpPr>
          <p:cNvPr id="9" name="Platshållare för bild 7"/>
          <p:cNvSpPr>
            <a:spLocks noGrp="1"/>
          </p:cNvSpPr>
          <p:nvPr>
            <p:ph type="pic" sz="quarter" idx="15"/>
          </p:nvPr>
        </p:nvSpPr>
        <p:spPr>
          <a:xfrm>
            <a:off x="6156000" y="1440000"/>
            <a:ext cx="5328000" cy="2061008"/>
          </a:xfrm>
        </p:spPr>
        <p:txBody>
          <a:bodyPr>
            <a:normAutofit/>
          </a:bodyPr>
          <a:lstStyle>
            <a:lvl1pPr marL="0" indent="0">
              <a:buNone/>
              <a:defRPr sz="1600"/>
            </a:lvl1pPr>
          </a:lstStyle>
          <a:p>
            <a:r>
              <a:rPr lang="sv-SE"/>
              <a:t>Klicka på ikonen för att lägga till en bild</a:t>
            </a:r>
          </a:p>
        </p:txBody>
      </p:sp>
      <p:sp>
        <p:nvSpPr>
          <p:cNvPr id="11" name="Platshållare för bild 7"/>
          <p:cNvSpPr>
            <a:spLocks noGrp="1"/>
          </p:cNvSpPr>
          <p:nvPr>
            <p:ph type="pic" sz="quarter" idx="16"/>
          </p:nvPr>
        </p:nvSpPr>
        <p:spPr>
          <a:xfrm>
            <a:off x="720000" y="3645024"/>
            <a:ext cx="5292000" cy="2097272"/>
          </a:xfrm>
        </p:spPr>
        <p:txBody>
          <a:bodyPr>
            <a:normAutofit/>
          </a:bodyPr>
          <a:lstStyle>
            <a:lvl1pPr marL="0" indent="0">
              <a:buNone/>
              <a:defRPr sz="1600"/>
            </a:lvl1pPr>
          </a:lstStyle>
          <a:p>
            <a:r>
              <a:rPr lang="sv-SE"/>
              <a:t>Klicka på ikonen för att lägga till en bild</a:t>
            </a:r>
            <a:endParaRPr lang="sv-SE" dirty="0"/>
          </a:p>
        </p:txBody>
      </p:sp>
      <p:sp>
        <p:nvSpPr>
          <p:cNvPr id="12" name="Platshållare för bild 7"/>
          <p:cNvSpPr>
            <a:spLocks noGrp="1"/>
          </p:cNvSpPr>
          <p:nvPr>
            <p:ph type="pic" sz="quarter" idx="17"/>
          </p:nvPr>
        </p:nvSpPr>
        <p:spPr>
          <a:xfrm>
            <a:off x="6156000" y="3645024"/>
            <a:ext cx="5328000" cy="2097272"/>
          </a:xfrm>
        </p:spPr>
        <p:txBody>
          <a:bodyPr>
            <a:normAutofit/>
          </a:bodyPr>
          <a:lstStyle>
            <a:lvl1pPr marL="0" indent="0">
              <a:buNone/>
              <a:defRPr sz="1600"/>
            </a:lvl1pPr>
          </a:lstStyle>
          <a:p>
            <a:r>
              <a:rPr lang="sv-SE"/>
              <a:t>Klicka på ikonen för att lägga till en bild</a:t>
            </a:r>
          </a:p>
        </p:txBody>
      </p:sp>
    </p:spTree>
    <p:extLst>
      <p:ext uri="{BB962C8B-B14F-4D97-AF65-F5344CB8AC3E}">
        <p14:creationId xmlns:p14="http://schemas.microsoft.com/office/powerpoint/2010/main" val="36580194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Innehållssida - Stor bild utan rubrik">
    <p:spTree>
      <p:nvGrpSpPr>
        <p:cNvPr id="1" name=""/>
        <p:cNvGrpSpPr/>
        <p:nvPr/>
      </p:nvGrpSpPr>
      <p:grpSpPr>
        <a:xfrm>
          <a:off x="0" y="0"/>
          <a:ext cx="0" cy="0"/>
          <a:chOff x="0" y="0"/>
          <a:chExt cx="0" cy="0"/>
        </a:xfrm>
      </p:grpSpPr>
      <p:sp>
        <p:nvSpPr>
          <p:cNvPr id="10" name="Platshållare för bild 7"/>
          <p:cNvSpPr>
            <a:spLocks noGrp="1"/>
          </p:cNvSpPr>
          <p:nvPr>
            <p:ph type="pic" sz="quarter" idx="14"/>
          </p:nvPr>
        </p:nvSpPr>
        <p:spPr>
          <a:xfrm>
            <a:off x="720000" y="1440000"/>
            <a:ext cx="10801349" cy="4248000"/>
          </a:xfrm>
        </p:spPr>
        <p:txBody>
          <a:bodyPr>
            <a:normAutofit/>
          </a:bodyPr>
          <a:lstStyle>
            <a:lvl1pPr marL="0" indent="0">
              <a:buNone/>
              <a:defRPr sz="1900"/>
            </a:lvl1pPr>
          </a:lstStyle>
          <a:p>
            <a:r>
              <a:rPr lang="sv-SE"/>
              <a:t>Klicka på ikonen för att lägga till en bild</a:t>
            </a:r>
            <a:endParaRPr lang="sv-SE" dirty="0"/>
          </a:p>
        </p:txBody>
      </p:sp>
    </p:spTree>
    <p:extLst>
      <p:ext uri="{BB962C8B-B14F-4D97-AF65-F5344CB8AC3E}">
        <p14:creationId xmlns:p14="http://schemas.microsoft.com/office/powerpoint/2010/main" val="1105084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och en ruta för objek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lstStyle>
            <a:lvl1pPr>
              <a:defRPr/>
            </a:lvl1pPr>
          </a:lstStyle>
          <a:p>
            <a:r>
              <a:rPr lang="sv-SE" dirty="0"/>
              <a:t>Klicka här för att skriva in en rubrik</a:t>
            </a:r>
          </a:p>
        </p:txBody>
      </p:sp>
      <p:sp>
        <p:nvSpPr>
          <p:cNvPr id="3" name="Platshållare för innehåll 2"/>
          <p:cNvSpPr>
            <a:spLocks noGrp="1"/>
          </p:cNvSpPr>
          <p:nvPr>
            <p:ph idx="1" hasCustomPrompt="1"/>
          </p:nvPr>
        </p:nvSpPr>
        <p:spPr>
          <a:xfrm>
            <a:off x="720000" y="2556000"/>
            <a:ext cx="10801349" cy="3636000"/>
          </a:xfrm>
        </p:spPr>
        <p:txBody>
          <a:bodyPr>
            <a:normAutofit/>
          </a:bodyPr>
          <a:lstStyle>
            <a:lvl1pPr marL="180975" indent="-180975">
              <a:buFont typeface="Arial" panose="020B0604020202020204" pitchFamily="34" charset="0"/>
              <a:buChar char="•"/>
              <a:defRPr sz="2000"/>
            </a:lvl1pPr>
            <a:lvl2pPr marL="274630" indent="0">
              <a:buFontTx/>
              <a:buNone/>
              <a:defRPr sz="1900"/>
            </a:lvl2pPr>
            <a:lvl3pPr marL="627047" indent="0">
              <a:buFontTx/>
              <a:buNone/>
              <a:defRPr sz="1600"/>
            </a:lvl3pPr>
            <a:lvl4pPr marL="1071536" indent="0">
              <a:buFontTx/>
              <a:buNone/>
              <a:defRPr sz="1500"/>
            </a:lvl4pPr>
            <a:lvl5pPr marL="1436651" indent="0">
              <a:buFontTx/>
              <a:buNone/>
              <a:defRPr sz="1200"/>
            </a:lvl5pPr>
          </a:lstStyle>
          <a:p>
            <a:pPr lvl="0"/>
            <a:r>
              <a:rPr lang="sv-SE" dirty="0"/>
              <a:t>Klicka här för att skriva in text eller välj objekt på ikonerna nedan</a:t>
            </a:r>
          </a:p>
        </p:txBody>
      </p:sp>
      <p:sp>
        <p:nvSpPr>
          <p:cNvPr id="8" name="Platshållare för text 8"/>
          <p:cNvSpPr>
            <a:spLocks noGrp="1"/>
          </p:cNvSpPr>
          <p:nvPr>
            <p:ph type="body" sz="quarter" idx="14" hasCustomPrompt="1"/>
          </p:nvPr>
        </p:nvSpPr>
        <p:spPr>
          <a:xfrm>
            <a:off x="719999" y="2052000"/>
            <a:ext cx="10800000" cy="432000"/>
          </a:xfrm>
        </p:spPr>
        <p:txBody>
          <a:bodyPr anchor="ctr" anchorCtr="0"/>
          <a:lstStyle>
            <a:lvl1pPr marL="0" indent="0">
              <a:buNone/>
              <a:defRPr/>
            </a:lvl1pPr>
          </a:lstStyle>
          <a:p>
            <a:pPr lvl="0"/>
            <a:r>
              <a:rPr lang="sv-SE" dirty="0"/>
              <a:t>Klicka här för att skriva en underrubrik</a:t>
            </a:r>
          </a:p>
        </p:txBody>
      </p:sp>
    </p:spTree>
    <p:extLst>
      <p:ext uri="{BB962C8B-B14F-4D97-AF65-F5344CB8AC3E}">
        <p14:creationId xmlns:p14="http://schemas.microsoft.com/office/powerpoint/2010/main" val="19809421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Innehållssida - Media, utan rubrik">
    <p:spTree>
      <p:nvGrpSpPr>
        <p:cNvPr id="1" name=""/>
        <p:cNvGrpSpPr/>
        <p:nvPr/>
      </p:nvGrpSpPr>
      <p:grpSpPr>
        <a:xfrm>
          <a:off x="0" y="0"/>
          <a:ext cx="0" cy="0"/>
          <a:chOff x="0" y="0"/>
          <a:chExt cx="0" cy="0"/>
        </a:xfrm>
      </p:grpSpPr>
      <p:sp>
        <p:nvSpPr>
          <p:cNvPr id="3" name="Platshållare för media 2"/>
          <p:cNvSpPr>
            <a:spLocks noGrp="1"/>
          </p:cNvSpPr>
          <p:nvPr>
            <p:ph type="media" sz="quarter" idx="13"/>
          </p:nvPr>
        </p:nvSpPr>
        <p:spPr>
          <a:xfrm>
            <a:off x="720002" y="1440000"/>
            <a:ext cx="10801351" cy="4248000"/>
          </a:xfrm>
        </p:spPr>
        <p:txBody>
          <a:bodyPr>
            <a:normAutofit/>
          </a:bodyPr>
          <a:lstStyle>
            <a:lvl1pPr marL="0" indent="0">
              <a:buNone/>
              <a:defRPr sz="1900"/>
            </a:lvl1pPr>
          </a:lstStyle>
          <a:p>
            <a:r>
              <a:rPr lang="sv-SE"/>
              <a:t>Klicka på ikonen för att lägga till ett medieklipp</a:t>
            </a:r>
          </a:p>
        </p:txBody>
      </p:sp>
    </p:spTree>
    <p:extLst>
      <p:ext uri="{BB962C8B-B14F-4D97-AF65-F5344CB8AC3E}">
        <p14:creationId xmlns:p14="http://schemas.microsoft.com/office/powerpoint/2010/main" val="3388908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Helsida med bild">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0" y="0"/>
            <a:ext cx="12192000" cy="6858000"/>
          </a:xfrm>
        </p:spPr>
        <p:txBody>
          <a:bodyPr>
            <a:normAutofit/>
          </a:bodyPr>
          <a:lstStyle>
            <a:lvl1pPr marL="0" indent="0">
              <a:buNone/>
              <a:defRPr sz="1500"/>
            </a:lvl1pPr>
          </a:lstStyle>
          <a:p>
            <a:r>
              <a:rPr lang="sv-SE"/>
              <a:t>Klicka på ikonen för att lägga till en bild</a:t>
            </a:r>
            <a:endParaRPr lang="sv-SE" dirty="0"/>
          </a:p>
        </p:txBody>
      </p:sp>
    </p:spTree>
    <p:extLst>
      <p:ext uri="{BB962C8B-B14F-4D97-AF65-F5344CB8AC3E}">
        <p14:creationId xmlns:p14="http://schemas.microsoft.com/office/powerpoint/2010/main" val="24517501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vslut">
    <p:spTree>
      <p:nvGrpSpPr>
        <p:cNvPr id="1" name=""/>
        <p:cNvGrpSpPr/>
        <p:nvPr/>
      </p:nvGrpSpPr>
      <p:grpSpPr>
        <a:xfrm>
          <a:off x="0" y="0"/>
          <a:ext cx="0" cy="0"/>
          <a:chOff x="0" y="0"/>
          <a:chExt cx="0" cy="0"/>
        </a:xfrm>
      </p:grpSpPr>
      <p:sp>
        <p:nvSpPr>
          <p:cNvPr id="3" name="textruta 2"/>
          <p:cNvSpPr txBox="1"/>
          <p:nvPr userDrawn="1"/>
        </p:nvSpPr>
        <p:spPr>
          <a:xfrm>
            <a:off x="3479907" y="4439403"/>
            <a:ext cx="5232187" cy="369332"/>
          </a:xfrm>
          <a:prstGeom prst="rect">
            <a:avLst/>
          </a:prstGeom>
          <a:noFill/>
        </p:spPr>
        <p:txBody>
          <a:bodyPr wrap="square" lIns="0" tIns="0" rIns="0" bIns="0" rtlCol="0">
            <a:spAutoFit/>
          </a:bodyPr>
          <a:lstStyle/>
          <a:p>
            <a:pPr algn="ctr"/>
            <a:r>
              <a:rPr lang="sv-SE" sz="2400" b="1" i="0" u="none" strike="noStrike" kern="1200" baseline="0" dirty="0">
                <a:solidFill>
                  <a:schemeClr val="tx1"/>
                </a:solidFill>
                <a:latin typeface="+mn-lt"/>
                <a:ea typeface="+mn-ea"/>
                <a:cs typeface="+mn-cs"/>
              </a:rPr>
              <a:t>regiongavleborg.se </a:t>
            </a:r>
            <a:endParaRPr lang="sv-SE" sz="2800" b="1" dirty="0"/>
          </a:p>
        </p:txBody>
      </p:sp>
      <p:pic>
        <p:nvPicPr>
          <p:cNvPr id="1026" name="Picture 2" descr="G:\Information\Mallar\Mallar Visuell identitet\@Regionmallar_2015\Logotyper\Koncernlogotyp region\Koncernlogotyp färg\Koncernlogotyp_fär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6778" y="2852936"/>
            <a:ext cx="4018447" cy="1210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560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nehållssida - Rubrik, punktlista och två rutor för objekt">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lstStyle/>
          <a:p>
            <a:r>
              <a:rPr lang="sv-SE"/>
              <a:t>Klicka här för att ändra format</a:t>
            </a:r>
            <a:endParaRPr lang="sv-SE" dirty="0"/>
          </a:p>
        </p:txBody>
      </p:sp>
      <p:sp>
        <p:nvSpPr>
          <p:cNvPr id="3" name="Platshållare för innehåll 2"/>
          <p:cNvSpPr>
            <a:spLocks noGrp="1"/>
          </p:cNvSpPr>
          <p:nvPr>
            <p:ph idx="1" hasCustomPrompt="1"/>
          </p:nvPr>
        </p:nvSpPr>
        <p:spPr>
          <a:xfrm>
            <a:off x="720000" y="2052000"/>
            <a:ext cx="5256000" cy="4140000"/>
          </a:xfrm>
        </p:spPr>
        <p:txBody>
          <a:bodyPr/>
          <a:lstStyle>
            <a:lvl1pPr marL="180975" indent="-180975">
              <a:buFont typeface="Arial" panose="020B0604020202020204" pitchFamily="34" charset="0"/>
              <a:buChar char="•"/>
              <a:defRPr baseline="0"/>
            </a:lvl1pPr>
            <a:lvl2pPr marL="274631" indent="0">
              <a:buNone/>
              <a:defRPr/>
            </a:lvl2pPr>
            <a:lvl3pPr marL="627047" indent="0">
              <a:buNone/>
              <a:defRPr/>
            </a:lvl3pPr>
            <a:lvl4pPr marL="985813" indent="0">
              <a:buNone/>
              <a:defRPr/>
            </a:lvl4pPr>
            <a:lvl5pPr marL="1342990" indent="0">
              <a:buNone/>
              <a:defRPr/>
            </a:lvl5pPr>
          </a:lstStyle>
          <a:p>
            <a:pPr lvl="0"/>
            <a:r>
              <a:rPr lang="sv-SE" dirty="0"/>
              <a:t>Klicka här för att skriva in text eller välj objekt på ikonerna nedan</a:t>
            </a:r>
          </a:p>
        </p:txBody>
      </p:sp>
      <p:sp>
        <p:nvSpPr>
          <p:cNvPr id="5" name="Platshållare för innehåll 4"/>
          <p:cNvSpPr>
            <a:spLocks noGrp="1"/>
          </p:cNvSpPr>
          <p:nvPr>
            <p:ph sz="quarter" idx="14" hasCustomPrompt="1"/>
          </p:nvPr>
        </p:nvSpPr>
        <p:spPr>
          <a:xfrm>
            <a:off x="6265137" y="2052000"/>
            <a:ext cx="5256213" cy="4138612"/>
          </a:xfrm>
        </p:spPr>
        <p:txBody>
          <a:bodyPr/>
          <a:lstStyle/>
          <a:p>
            <a:pPr lvl="0"/>
            <a:r>
              <a:rPr lang="sv-SE" dirty="0"/>
              <a:t>Klicka här för att skriva in text eller välj objekt på ikonerna nedan</a:t>
            </a:r>
          </a:p>
        </p:txBody>
      </p:sp>
    </p:spTree>
    <p:extLst>
      <p:ext uri="{BB962C8B-B14F-4D97-AF65-F5344CB8AC3E}">
        <p14:creationId xmlns:p14="http://schemas.microsoft.com/office/powerpoint/2010/main" val="769971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och två rutor för objekt">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lstStyle/>
          <a:p>
            <a:r>
              <a:rPr lang="sv-SE"/>
              <a:t>Klicka här för att ändra format</a:t>
            </a:r>
            <a:endParaRPr lang="sv-SE" dirty="0"/>
          </a:p>
        </p:txBody>
      </p:sp>
      <p:sp>
        <p:nvSpPr>
          <p:cNvPr id="3" name="Platshållare för innehåll 2"/>
          <p:cNvSpPr>
            <a:spLocks noGrp="1"/>
          </p:cNvSpPr>
          <p:nvPr>
            <p:ph idx="1" hasCustomPrompt="1"/>
          </p:nvPr>
        </p:nvSpPr>
        <p:spPr>
          <a:xfrm>
            <a:off x="720000" y="2556000"/>
            <a:ext cx="5256000" cy="3636000"/>
          </a:xfrm>
        </p:spPr>
        <p:txBody>
          <a:bodyPr>
            <a:normAutofit/>
          </a:bodyPr>
          <a:lstStyle>
            <a:lvl1pPr marL="0" marR="0" indent="0" algn="l" defTabSz="914377" rtl="0" eaLnBrk="1" fontAlgn="auto" latinLnBrk="0" hangingPunct="1">
              <a:lnSpc>
                <a:spcPct val="100000"/>
              </a:lnSpc>
              <a:spcBef>
                <a:spcPts val="600"/>
              </a:spcBef>
              <a:spcAft>
                <a:spcPts val="0"/>
              </a:spcAft>
              <a:buClrTx/>
              <a:buSzTx/>
              <a:buFont typeface="Arial" panose="020B0604020202020204" pitchFamily="34" charset="0"/>
              <a:buNone/>
              <a:tabLst/>
              <a:defRPr sz="2000"/>
            </a:lvl1pPr>
            <a:lvl2pPr>
              <a:defRPr sz="1900"/>
            </a:lvl2pPr>
            <a:lvl3pPr>
              <a:defRPr sz="1600"/>
            </a:lvl3pPr>
            <a:lvl4pPr>
              <a:defRPr sz="1500"/>
            </a:lvl4pPr>
            <a:lvl5pPr>
              <a:defRPr sz="1200"/>
            </a:lvl5pPr>
          </a:lstStyle>
          <a:p>
            <a:pPr marL="182558" marR="0" lvl="0" indent="-182558"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sv-SE" dirty="0"/>
              <a:t>Klicka här för att skriva in text eller välj objekt på ikonerna nedan</a:t>
            </a:r>
          </a:p>
        </p:txBody>
      </p:sp>
      <p:sp>
        <p:nvSpPr>
          <p:cNvPr id="7" name="Platshållare för text 8"/>
          <p:cNvSpPr>
            <a:spLocks noGrp="1"/>
          </p:cNvSpPr>
          <p:nvPr>
            <p:ph type="body" sz="quarter" idx="14" hasCustomPrompt="1"/>
          </p:nvPr>
        </p:nvSpPr>
        <p:spPr>
          <a:xfrm>
            <a:off x="719999" y="2052000"/>
            <a:ext cx="10800000" cy="432000"/>
          </a:xfrm>
        </p:spPr>
        <p:txBody>
          <a:bodyPr anchor="ctr" anchorCtr="0"/>
          <a:lstStyle>
            <a:lvl1pPr marL="0" indent="0">
              <a:buNone/>
              <a:defRPr/>
            </a:lvl1pPr>
          </a:lstStyle>
          <a:p>
            <a:pPr lvl="0"/>
            <a:r>
              <a:rPr lang="sv-SE" dirty="0"/>
              <a:t>Klicka här för att skriva en underrubrik</a:t>
            </a:r>
          </a:p>
        </p:txBody>
      </p:sp>
      <p:sp>
        <p:nvSpPr>
          <p:cNvPr id="6" name="Platshållare för innehåll 4"/>
          <p:cNvSpPr>
            <a:spLocks noGrp="1"/>
          </p:cNvSpPr>
          <p:nvPr>
            <p:ph sz="quarter" idx="15" hasCustomPrompt="1"/>
          </p:nvPr>
        </p:nvSpPr>
        <p:spPr>
          <a:xfrm>
            <a:off x="6265137" y="2556000"/>
            <a:ext cx="5256213" cy="3634612"/>
          </a:xfrm>
        </p:spPr>
        <p:txBody>
          <a:bodyPr>
            <a:normAutofit/>
          </a:bodyPr>
          <a:lstStyle>
            <a:lvl1pPr>
              <a:defRPr sz="2000"/>
            </a:lvl1pPr>
          </a:lstStyle>
          <a:p>
            <a:pPr lvl="0"/>
            <a:r>
              <a:rPr lang="sv-SE" dirty="0"/>
              <a:t>Klicka här för att skriva in text eller välj objekt på ikonerna nedan</a:t>
            </a:r>
          </a:p>
        </p:txBody>
      </p:sp>
    </p:spTree>
    <p:extLst>
      <p:ext uri="{BB962C8B-B14F-4D97-AF65-F5344CB8AC3E}">
        <p14:creationId xmlns:p14="http://schemas.microsoft.com/office/powerpoint/2010/main" val="1490734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ehållssida -Rubrik,  2 mindre objekt till vänster och 1 större objekt till hög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lstStyle>
            <a:lvl1pPr>
              <a:defRPr baseline="0"/>
            </a:lvl1pPr>
          </a:lstStyle>
          <a:p>
            <a:r>
              <a:rPr lang="sv-SE" dirty="0"/>
              <a:t>Klicka här för att lägga till en rubrik</a:t>
            </a:r>
          </a:p>
        </p:txBody>
      </p:sp>
      <p:sp>
        <p:nvSpPr>
          <p:cNvPr id="3" name="Platshållare för innehåll 2"/>
          <p:cNvSpPr>
            <a:spLocks noGrp="1"/>
          </p:cNvSpPr>
          <p:nvPr>
            <p:ph idx="1" hasCustomPrompt="1"/>
          </p:nvPr>
        </p:nvSpPr>
        <p:spPr>
          <a:xfrm>
            <a:off x="5040000" y="2052000"/>
            <a:ext cx="6480000" cy="4113304"/>
          </a:xfrm>
        </p:spPr>
        <p:txBody>
          <a:bodyPr/>
          <a:lstStyle>
            <a:lvl1pPr>
              <a:defRPr/>
            </a:lvl1pPr>
          </a:lstStyle>
          <a:p>
            <a:pPr lvl="0"/>
            <a:r>
              <a:rPr lang="sv-SE" dirty="0"/>
              <a:t>Klicka här för att skriva in text eller välj objekt på ikonerna nedan</a:t>
            </a:r>
          </a:p>
        </p:txBody>
      </p:sp>
      <p:sp>
        <p:nvSpPr>
          <p:cNvPr id="6" name="Platshållare för innehåll 2"/>
          <p:cNvSpPr>
            <a:spLocks noGrp="1"/>
          </p:cNvSpPr>
          <p:nvPr>
            <p:ph idx="10" hasCustomPrompt="1"/>
          </p:nvPr>
        </p:nvSpPr>
        <p:spPr>
          <a:xfrm>
            <a:off x="720000" y="2052000"/>
            <a:ext cx="3960000" cy="1980000"/>
          </a:xfrm>
        </p:spPr>
        <p:txBody>
          <a:bodyPr>
            <a:normAutofit/>
          </a:bodyPr>
          <a:lstStyle>
            <a:lvl1pPr marL="0" marR="0" indent="0" algn="l" defTabSz="914377" rtl="0" eaLnBrk="1" fontAlgn="auto" latinLnBrk="0" hangingPunct="1">
              <a:lnSpc>
                <a:spcPct val="100000"/>
              </a:lnSpc>
              <a:spcBef>
                <a:spcPts val="600"/>
              </a:spcBef>
              <a:spcAft>
                <a:spcPts val="0"/>
              </a:spcAft>
              <a:buClrTx/>
              <a:buSzTx/>
              <a:buFont typeface="Arial" panose="020B0604020202020204" pitchFamily="34" charset="0"/>
              <a:buNone/>
              <a:tabLst/>
              <a:defRPr sz="1600"/>
            </a:lvl1pPr>
            <a:lvl2pPr>
              <a:defRPr sz="1900"/>
            </a:lvl2pPr>
            <a:lvl3pPr>
              <a:defRPr sz="1600"/>
            </a:lvl3pPr>
            <a:lvl4pPr>
              <a:defRPr sz="1500"/>
            </a:lvl4pPr>
            <a:lvl5pPr>
              <a:defRPr sz="1200"/>
            </a:lvl5pPr>
          </a:lstStyle>
          <a:p>
            <a:pPr marL="182558" marR="0" lvl="0" indent="-182558"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sv-SE" dirty="0"/>
              <a:t>Klicka här för att skriva in text eller välj objekt på ikonerna nedan</a:t>
            </a:r>
          </a:p>
        </p:txBody>
      </p:sp>
      <p:sp>
        <p:nvSpPr>
          <p:cNvPr id="7" name="Platshållare för innehåll 2"/>
          <p:cNvSpPr>
            <a:spLocks noGrp="1"/>
          </p:cNvSpPr>
          <p:nvPr>
            <p:ph idx="11" hasCustomPrompt="1"/>
          </p:nvPr>
        </p:nvSpPr>
        <p:spPr>
          <a:xfrm>
            <a:off x="720000" y="4183200"/>
            <a:ext cx="3960000" cy="1980000"/>
          </a:xfrm>
        </p:spPr>
        <p:txBody>
          <a:bodyPr>
            <a:normAutofit/>
          </a:bodyPr>
          <a:lstStyle>
            <a:lvl1pPr>
              <a:defRPr sz="1600"/>
            </a:lvl1pPr>
            <a:lvl2pPr>
              <a:defRPr sz="1900"/>
            </a:lvl2pPr>
            <a:lvl3pPr>
              <a:defRPr sz="1600"/>
            </a:lvl3pPr>
            <a:lvl4pPr>
              <a:defRPr sz="1500"/>
            </a:lvl4pPr>
            <a:lvl5pPr>
              <a:defRPr sz="1200"/>
            </a:lvl5pPr>
          </a:lstStyle>
          <a:p>
            <a:pPr lvl="0"/>
            <a:r>
              <a:rPr lang="sv-SE" dirty="0"/>
              <a:t>Klicka här för att skriva in text eller välj objekt på ikonerna nedan</a:t>
            </a:r>
          </a:p>
        </p:txBody>
      </p:sp>
    </p:spTree>
    <p:extLst>
      <p:ext uri="{BB962C8B-B14F-4D97-AF65-F5344CB8AC3E}">
        <p14:creationId xmlns:p14="http://schemas.microsoft.com/office/powerpoint/2010/main" val="1053393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2 mindre objekt till vänster och 1 större objekt till hög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lstStyle>
            <a:lvl1pPr>
              <a:defRPr baseline="0"/>
            </a:lvl1pPr>
          </a:lstStyle>
          <a:p>
            <a:r>
              <a:rPr lang="sv-SE" dirty="0"/>
              <a:t>Klicka här för att lägga till en rubrik</a:t>
            </a:r>
          </a:p>
        </p:txBody>
      </p:sp>
      <p:sp>
        <p:nvSpPr>
          <p:cNvPr id="3" name="Platshållare för innehåll 2"/>
          <p:cNvSpPr>
            <a:spLocks noGrp="1"/>
          </p:cNvSpPr>
          <p:nvPr>
            <p:ph idx="1" hasCustomPrompt="1"/>
          </p:nvPr>
        </p:nvSpPr>
        <p:spPr>
          <a:xfrm>
            <a:off x="5040000" y="2556000"/>
            <a:ext cx="6480000" cy="3609304"/>
          </a:xfrm>
        </p:spPr>
        <p:txBody>
          <a:bodyPr>
            <a:normAutofit/>
          </a:bodyPr>
          <a:lstStyle>
            <a:lvl1pPr>
              <a:defRPr sz="2000"/>
            </a:lvl1pPr>
            <a:lvl2pPr>
              <a:defRPr sz="1900"/>
            </a:lvl2pPr>
            <a:lvl3pPr>
              <a:defRPr sz="1600"/>
            </a:lvl3pPr>
            <a:lvl4pPr>
              <a:defRPr sz="1500"/>
            </a:lvl4pPr>
            <a:lvl5pPr>
              <a:defRPr sz="1200"/>
            </a:lvl5pPr>
          </a:lstStyle>
          <a:p>
            <a:pPr lvl="0"/>
            <a:r>
              <a:rPr lang="sv-SE" dirty="0"/>
              <a:t>Klicka här för att skriva in text eller välj objekt på ikonerna nedan</a:t>
            </a:r>
          </a:p>
        </p:txBody>
      </p:sp>
      <p:sp>
        <p:nvSpPr>
          <p:cNvPr id="8" name="Platshållare för text 8"/>
          <p:cNvSpPr>
            <a:spLocks noGrp="1"/>
          </p:cNvSpPr>
          <p:nvPr>
            <p:ph type="body" sz="quarter" idx="14" hasCustomPrompt="1"/>
          </p:nvPr>
        </p:nvSpPr>
        <p:spPr>
          <a:xfrm>
            <a:off x="719999" y="2052000"/>
            <a:ext cx="10800000" cy="432000"/>
          </a:xfrm>
        </p:spPr>
        <p:txBody>
          <a:bodyPr anchor="ctr" anchorCtr="0"/>
          <a:lstStyle>
            <a:lvl1pPr marL="0" indent="0">
              <a:buNone/>
              <a:defRPr/>
            </a:lvl1pPr>
          </a:lstStyle>
          <a:p>
            <a:pPr lvl="0"/>
            <a:r>
              <a:rPr lang="sv-SE" dirty="0"/>
              <a:t>Klicka här för att skriva en underrubrik</a:t>
            </a:r>
          </a:p>
        </p:txBody>
      </p:sp>
      <p:sp>
        <p:nvSpPr>
          <p:cNvPr id="7" name="Platshållare för innehåll 2"/>
          <p:cNvSpPr>
            <a:spLocks noGrp="1"/>
          </p:cNvSpPr>
          <p:nvPr>
            <p:ph idx="10" hasCustomPrompt="1"/>
          </p:nvPr>
        </p:nvSpPr>
        <p:spPr>
          <a:xfrm>
            <a:off x="720000" y="2558160"/>
            <a:ext cx="3960000" cy="1692000"/>
          </a:xfrm>
        </p:spPr>
        <p:txBody>
          <a:bodyPr>
            <a:normAutofit/>
          </a:bodyPr>
          <a:lstStyle>
            <a:lvl1pPr marL="0" marR="0" indent="0" algn="l" defTabSz="914377" rtl="0" eaLnBrk="1" fontAlgn="auto" latinLnBrk="0" hangingPunct="1">
              <a:lnSpc>
                <a:spcPct val="100000"/>
              </a:lnSpc>
              <a:spcBef>
                <a:spcPts val="600"/>
              </a:spcBef>
              <a:spcAft>
                <a:spcPts val="0"/>
              </a:spcAft>
              <a:buClrTx/>
              <a:buSzTx/>
              <a:buFont typeface="Arial" panose="020B0604020202020204" pitchFamily="34" charset="0"/>
              <a:buNone/>
              <a:tabLst/>
              <a:defRPr sz="1600"/>
            </a:lvl1pPr>
            <a:lvl2pPr>
              <a:defRPr sz="1900"/>
            </a:lvl2pPr>
            <a:lvl3pPr>
              <a:defRPr sz="1600"/>
            </a:lvl3pPr>
            <a:lvl4pPr>
              <a:defRPr sz="1500"/>
            </a:lvl4pPr>
            <a:lvl5pPr>
              <a:defRPr sz="1200"/>
            </a:lvl5pPr>
          </a:lstStyle>
          <a:p>
            <a:pPr marL="182558" marR="0" lvl="0" indent="-182558"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sv-SE" dirty="0"/>
              <a:t>Klicka här för att skriva in text eller välj objekt på ikonerna nedan</a:t>
            </a:r>
          </a:p>
        </p:txBody>
      </p:sp>
      <p:sp>
        <p:nvSpPr>
          <p:cNvPr id="9" name="Platshållare för innehåll 2"/>
          <p:cNvSpPr>
            <a:spLocks noGrp="1"/>
          </p:cNvSpPr>
          <p:nvPr>
            <p:ph idx="11" hasCustomPrompt="1"/>
          </p:nvPr>
        </p:nvSpPr>
        <p:spPr>
          <a:xfrm>
            <a:off x="720000" y="4471200"/>
            <a:ext cx="3960000" cy="1692000"/>
          </a:xfrm>
        </p:spPr>
        <p:txBody>
          <a:bodyPr>
            <a:normAutofit/>
          </a:bodyPr>
          <a:lstStyle>
            <a:lvl1pPr>
              <a:defRPr sz="1600"/>
            </a:lvl1pPr>
            <a:lvl2pPr>
              <a:defRPr sz="1900"/>
            </a:lvl2pPr>
            <a:lvl3pPr>
              <a:defRPr sz="1600"/>
            </a:lvl3pPr>
            <a:lvl4pPr>
              <a:defRPr sz="1500"/>
            </a:lvl4pPr>
            <a:lvl5pPr>
              <a:defRPr sz="1200"/>
            </a:lvl5pPr>
          </a:lstStyle>
          <a:p>
            <a:pPr lvl="0"/>
            <a:r>
              <a:rPr lang="sv-SE" dirty="0"/>
              <a:t>Klicka här för att skriva in text eller välj objekt på ikonerna nedan</a:t>
            </a:r>
          </a:p>
        </p:txBody>
      </p:sp>
    </p:spTree>
    <p:extLst>
      <p:ext uri="{BB962C8B-B14F-4D97-AF65-F5344CB8AC3E}">
        <p14:creationId xmlns:p14="http://schemas.microsoft.com/office/powerpoint/2010/main" val="2448962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theme" Target="../theme/theme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20002" y="900000"/>
            <a:ext cx="10801348" cy="1080000"/>
          </a:xfrm>
          <a:prstGeom prst="rect">
            <a:avLst/>
          </a:prstGeom>
        </p:spPr>
        <p:txBody>
          <a:bodyPr vert="horz" lIns="91438" tIns="45719" rIns="91438" bIns="45719" rtlCol="0" anchor="b" anchorCtr="0">
            <a:normAutofit/>
          </a:bodyPr>
          <a:lstStyle/>
          <a:p>
            <a:r>
              <a:rPr lang="sv-SE" dirty="0"/>
              <a:t>Rubrik</a:t>
            </a:r>
          </a:p>
        </p:txBody>
      </p:sp>
      <p:sp>
        <p:nvSpPr>
          <p:cNvPr id="3" name="Platshållare för text 2"/>
          <p:cNvSpPr>
            <a:spLocks noGrp="1"/>
          </p:cNvSpPr>
          <p:nvPr>
            <p:ph type="body" idx="1"/>
          </p:nvPr>
        </p:nvSpPr>
        <p:spPr>
          <a:xfrm>
            <a:off x="720000" y="2052000"/>
            <a:ext cx="10801349" cy="4140000"/>
          </a:xfrm>
          <a:prstGeom prst="rect">
            <a:avLst/>
          </a:prstGeom>
        </p:spPr>
        <p:txBody>
          <a:bodyPr vert="horz" lIns="91438" tIns="45719" rIns="91438" bIns="45719"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556352275"/>
      </p:ext>
    </p:extLst>
  </p:cSld>
  <p:clrMap bg1="lt1" tx1="dk1" bg2="lt2" tx2="dk2" accent1="accent1" accent2="accent2" accent3="accent3" accent4="accent4" accent5="accent5" accent6="accent6" hlink="hlink" folHlink="folHlink"/>
  <p:sldLayoutIdLst>
    <p:sldLayoutId id="2147483726" r:id="rId1"/>
    <p:sldLayoutId id="2147483663" r:id="rId2"/>
    <p:sldLayoutId id="2147483664" r:id="rId3"/>
    <p:sldLayoutId id="2147483666" r:id="rId4"/>
    <p:sldLayoutId id="2147483728" r:id="rId5"/>
    <p:sldLayoutId id="2147483669" r:id="rId6"/>
    <p:sldLayoutId id="2147483729" r:id="rId7"/>
    <p:sldLayoutId id="2147483670" r:id="rId8"/>
    <p:sldLayoutId id="2147483730" r:id="rId9"/>
    <p:sldLayoutId id="2147483672" r:id="rId10"/>
    <p:sldLayoutId id="2147483732" r:id="rId11"/>
    <p:sldLayoutId id="2147483673" r:id="rId12"/>
    <p:sldLayoutId id="2147483674" r:id="rId13"/>
    <p:sldLayoutId id="2147483733" r:id="rId14"/>
    <p:sldLayoutId id="2147483735" r:id="rId15"/>
  </p:sldLayoutIdLst>
  <p:hf sldNum="0" hdr="0" ftr="0" dt="0"/>
  <p:txStyles>
    <p:titleStyle>
      <a:lvl1pPr algn="l" defTabSz="914377" rtl="0" eaLnBrk="1" latinLnBrk="0" hangingPunct="1">
        <a:lnSpc>
          <a:spcPct val="90000"/>
        </a:lnSpc>
        <a:spcBef>
          <a:spcPct val="0"/>
        </a:spcBef>
        <a:buNone/>
        <a:defRPr sz="4000" b="0" kern="1200">
          <a:solidFill>
            <a:schemeClr val="tx1"/>
          </a:solidFill>
          <a:latin typeface="+mj-lt"/>
          <a:ea typeface="+mj-ea"/>
          <a:cs typeface="+mj-cs"/>
        </a:defRPr>
      </a:lvl1pPr>
    </p:titleStyle>
    <p:bodyStyle>
      <a:lvl1pPr marL="182558" indent="-182558" algn="l" defTabSz="914377"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1pPr>
      <a:lvl2pPr marL="444489" indent="-169858" algn="l" defTabSz="914377"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2pPr>
      <a:lvl3pPr marL="809605" indent="-182558" algn="l" defTabSz="914377" rtl="0" eaLnBrk="1" latinLnBrk="0" hangingPunct="1">
        <a:lnSpc>
          <a:spcPct val="100000"/>
        </a:lnSpc>
        <a:spcBef>
          <a:spcPts val="600"/>
        </a:spcBef>
        <a:buFont typeface="Arial" panose="020B0604020202020204" pitchFamily="34" charset="0"/>
        <a:buChar char="•"/>
        <a:defRPr sz="1900" kern="1200">
          <a:solidFill>
            <a:schemeClr val="tx1"/>
          </a:solidFill>
          <a:latin typeface="+mn-lt"/>
          <a:ea typeface="+mn-ea"/>
          <a:cs typeface="+mn-cs"/>
        </a:defRPr>
      </a:lvl3pPr>
      <a:lvl4pPr marL="1254094" indent="-182558" algn="l" defTabSz="914377" rtl="0" eaLnBrk="1" latinLnBrk="0" hangingPunct="1">
        <a:lnSpc>
          <a:spcPct val="100000"/>
        </a:lnSpc>
        <a:spcBef>
          <a:spcPts val="600"/>
        </a:spcBef>
        <a:buFont typeface="Arial" panose="020B0604020202020204" pitchFamily="34" charset="0"/>
        <a:buChar char="•"/>
        <a:defRPr sz="1600" i="0" kern="1200">
          <a:solidFill>
            <a:schemeClr val="tx1"/>
          </a:solidFill>
          <a:latin typeface="+mn-lt"/>
          <a:ea typeface="+mn-ea"/>
          <a:cs typeface="+mn-cs"/>
        </a:defRPr>
      </a:lvl4pPr>
      <a:lvl5pPr marL="1619210" indent="-182558" algn="l" defTabSz="914377" rtl="0" eaLnBrk="1" latinLnBrk="0" hangingPunct="1">
        <a:lnSpc>
          <a:spcPct val="100000"/>
        </a:lnSpc>
        <a:spcBef>
          <a:spcPts val="600"/>
        </a:spcBef>
        <a:buFont typeface="Arial" panose="020B0604020202020204" pitchFamily="34" charset="0"/>
        <a:buChar char="•"/>
        <a:defRPr sz="1500" i="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sv-SE"/>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88">
          <p15:clr>
            <a:srgbClr val="F26B43"/>
          </p15:clr>
        </p15:guide>
        <p15:guide id="2" pos="3840">
          <p15:clr>
            <a:srgbClr val="F26B43"/>
          </p15:clr>
        </p15:guide>
        <p15:guide id="3" orient="horz" pos="346">
          <p15:clr>
            <a:srgbClr val="F26B43"/>
          </p15:clr>
        </p15:guide>
        <p15:guide id="4" pos="438">
          <p15:clr>
            <a:srgbClr val="F26B43"/>
          </p15:clr>
        </p15:guide>
        <p15:guide id="5" orient="horz" pos="1253">
          <p15:clr>
            <a:srgbClr val="F26B43"/>
          </p15:clr>
        </p15:guide>
        <p15:guide id="6" orient="horz" pos="3748">
          <p15:clr>
            <a:srgbClr val="F26B43"/>
          </p15:clr>
        </p15:guide>
        <p15:guide id="7" pos="724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20002" y="900000"/>
            <a:ext cx="10801348" cy="1080000"/>
          </a:xfrm>
          <a:prstGeom prst="rect">
            <a:avLst/>
          </a:prstGeom>
        </p:spPr>
        <p:txBody>
          <a:bodyPr vert="horz" lIns="91438" tIns="45719" rIns="91438" bIns="45719" rtlCol="0" anchor="b" anchorCtr="0">
            <a:normAutofit/>
          </a:bodyPr>
          <a:lstStyle/>
          <a:p>
            <a:r>
              <a:rPr lang="sv-SE" dirty="0"/>
              <a:t>Rubrik</a:t>
            </a:r>
          </a:p>
        </p:txBody>
      </p:sp>
      <p:sp>
        <p:nvSpPr>
          <p:cNvPr id="3" name="Platshållare för text 2"/>
          <p:cNvSpPr>
            <a:spLocks noGrp="1"/>
          </p:cNvSpPr>
          <p:nvPr>
            <p:ph type="body" idx="1"/>
          </p:nvPr>
        </p:nvSpPr>
        <p:spPr>
          <a:xfrm>
            <a:off x="720000" y="2052000"/>
            <a:ext cx="10801349" cy="4140000"/>
          </a:xfrm>
          <a:prstGeom prst="rect">
            <a:avLst/>
          </a:prstGeom>
        </p:spPr>
        <p:txBody>
          <a:bodyPr vert="horz" lIns="91438" tIns="45719" rIns="91438" bIns="45719"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517096486"/>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hf sldNum="0" hdr="0" ftr="0" dt="0"/>
  <p:txStyles>
    <p:titleStyle>
      <a:lvl1pPr algn="l" defTabSz="914377" rtl="0" eaLnBrk="1" latinLnBrk="0" hangingPunct="1">
        <a:lnSpc>
          <a:spcPct val="90000"/>
        </a:lnSpc>
        <a:spcBef>
          <a:spcPct val="0"/>
        </a:spcBef>
        <a:buNone/>
        <a:defRPr sz="4000" b="0" kern="1200">
          <a:solidFill>
            <a:schemeClr val="tx1"/>
          </a:solidFill>
          <a:latin typeface="+mj-lt"/>
          <a:ea typeface="+mj-ea"/>
          <a:cs typeface="+mj-cs"/>
        </a:defRPr>
      </a:lvl1pPr>
    </p:titleStyle>
    <p:bodyStyle>
      <a:lvl1pPr marL="182558" indent="-182558" algn="l" defTabSz="914377"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1pPr>
      <a:lvl2pPr marL="444489" indent="-169858" algn="l" defTabSz="914377"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2pPr>
      <a:lvl3pPr marL="809605" indent="-182558" algn="l" defTabSz="914377" rtl="0" eaLnBrk="1" latinLnBrk="0" hangingPunct="1">
        <a:lnSpc>
          <a:spcPct val="100000"/>
        </a:lnSpc>
        <a:spcBef>
          <a:spcPts val="600"/>
        </a:spcBef>
        <a:buFont typeface="Arial" panose="020B0604020202020204" pitchFamily="34" charset="0"/>
        <a:buChar char="•"/>
        <a:defRPr sz="1900" kern="1200">
          <a:solidFill>
            <a:schemeClr val="tx1"/>
          </a:solidFill>
          <a:latin typeface="+mn-lt"/>
          <a:ea typeface="+mn-ea"/>
          <a:cs typeface="+mn-cs"/>
        </a:defRPr>
      </a:lvl3pPr>
      <a:lvl4pPr marL="1254094" indent="-182558" algn="l" defTabSz="914377" rtl="0" eaLnBrk="1" latinLnBrk="0" hangingPunct="1">
        <a:lnSpc>
          <a:spcPct val="100000"/>
        </a:lnSpc>
        <a:spcBef>
          <a:spcPts val="600"/>
        </a:spcBef>
        <a:buFont typeface="Arial" panose="020B0604020202020204" pitchFamily="34" charset="0"/>
        <a:buChar char="•"/>
        <a:defRPr sz="1600" i="0" kern="1200">
          <a:solidFill>
            <a:schemeClr val="tx1"/>
          </a:solidFill>
          <a:latin typeface="+mn-lt"/>
          <a:ea typeface="+mn-ea"/>
          <a:cs typeface="+mn-cs"/>
        </a:defRPr>
      </a:lvl4pPr>
      <a:lvl5pPr marL="1619210" indent="-182558" algn="l" defTabSz="914377" rtl="0" eaLnBrk="1" latinLnBrk="0" hangingPunct="1">
        <a:lnSpc>
          <a:spcPct val="100000"/>
        </a:lnSpc>
        <a:spcBef>
          <a:spcPts val="600"/>
        </a:spcBef>
        <a:buFont typeface="Arial" panose="020B0604020202020204" pitchFamily="34" charset="0"/>
        <a:buChar char="•"/>
        <a:defRPr sz="1500" i="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sv-SE"/>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88">
          <p15:clr>
            <a:srgbClr val="F26B43"/>
          </p15:clr>
        </p15:guide>
        <p15:guide id="2" pos="3840">
          <p15:clr>
            <a:srgbClr val="F26B43"/>
          </p15:clr>
        </p15:guide>
        <p15:guide id="3" orient="horz" pos="346">
          <p15:clr>
            <a:srgbClr val="F26B43"/>
          </p15:clr>
        </p15:guide>
        <p15:guide id="4" pos="438">
          <p15:clr>
            <a:srgbClr val="F26B43"/>
          </p15:clr>
        </p15:guide>
        <p15:guide id="5" orient="horz" pos="1253">
          <p15:clr>
            <a:srgbClr val="F26B43"/>
          </p15:clr>
        </p15:guide>
        <p15:guide id="6" orient="horz" pos="3748">
          <p15:clr>
            <a:srgbClr val="F26B43"/>
          </p15:clr>
        </p15:guide>
        <p15:guide id="7" pos="724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20002" y="900000"/>
            <a:ext cx="10801348" cy="1080000"/>
          </a:xfrm>
          <a:prstGeom prst="rect">
            <a:avLst/>
          </a:prstGeom>
        </p:spPr>
        <p:txBody>
          <a:bodyPr vert="horz" lIns="91438" tIns="45719" rIns="91438" bIns="45719" rtlCol="0" anchor="b" anchorCtr="0">
            <a:normAutofit/>
          </a:bodyPr>
          <a:lstStyle/>
          <a:p>
            <a:r>
              <a:rPr lang="sv-SE" dirty="0"/>
              <a:t>Rubrik</a:t>
            </a:r>
          </a:p>
        </p:txBody>
      </p:sp>
      <p:sp>
        <p:nvSpPr>
          <p:cNvPr id="3" name="Platshållare för text 2"/>
          <p:cNvSpPr>
            <a:spLocks noGrp="1"/>
          </p:cNvSpPr>
          <p:nvPr>
            <p:ph type="body" idx="1"/>
          </p:nvPr>
        </p:nvSpPr>
        <p:spPr>
          <a:xfrm>
            <a:off x="720000" y="2052000"/>
            <a:ext cx="10801349" cy="4140000"/>
          </a:xfrm>
          <a:prstGeom prst="rect">
            <a:avLst/>
          </a:prstGeom>
        </p:spPr>
        <p:txBody>
          <a:bodyPr vert="horz" lIns="91438" tIns="45719" rIns="91438" bIns="45719"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825430004"/>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 id="2147483776" r:id="rId18"/>
    <p:sldLayoutId id="2147483777" r:id="rId19"/>
    <p:sldLayoutId id="2147483778" r:id="rId20"/>
  </p:sldLayoutIdLst>
  <p:hf sldNum="0" hdr="0" ftr="0" dt="0"/>
  <p:txStyles>
    <p:titleStyle>
      <a:lvl1pPr algn="l" defTabSz="914377" rtl="0" eaLnBrk="1" latinLnBrk="0" hangingPunct="1">
        <a:lnSpc>
          <a:spcPct val="90000"/>
        </a:lnSpc>
        <a:spcBef>
          <a:spcPct val="0"/>
        </a:spcBef>
        <a:buNone/>
        <a:defRPr sz="4000" b="0" kern="1200">
          <a:solidFill>
            <a:schemeClr val="tx1"/>
          </a:solidFill>
          <a:latin typeface="+mj-lt"/>
          <a:ea typeface="+mj-ea"/>
          <a:cs typeface="+mj-cs"/>
        </a:defRPr>
      </a:lvl1pPr>
    </p:titleStyle>
    <p:bodyStyle>
      <a:lvl1pPr marL="182558" indent="-182558" algn="l" defTabSz="914377"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1pPr>
      <a:lvl2pPr marL="444489" indent="-169858" algn="l" defTabSz="914377"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2pPr>
      <a:lvl3pPr marL="809605" indent="-182558" algn="l" defTabSz="914377" rtl="0" eaLnBrk="1" latinLnBrk="0" hangingPunct="1">
        <a:lnSpc>
          <a:spcPct val="100000"/>
        </a:lnSpc>
        <a:spcBef>
          <a:spcPts val="600"/>
        </a:spcBef>
        <a:buFont typeface="Arial" panose="020B0604020202020204" pitchFamily="34" charset="0"/>
        <a:buChar char="•"/>
        <a:defRPr sz="1900" kern="1200">
          <a:solidFill>
            <a:schemeClr val="tx1"/>
          </a:solidFill>
          <a:latin typeface="+mn-lt"/>
          <a:ea typeface="+mn-ea"/>
          <a:cs typeface="+mn-cs"/>
        </a:defRPr>
      </a:lvl3pPr>
      <a:lvl4pPr marL="1254094" indent="-182558" algn="l" defTabSz="914377" rtl="0" eaLnBrk="1" latinLnBrk="0" hangingPunct="1">
        <a:lnSpc>
          <a:spcPct val="100000"/>
        </a:lnSpc>
        <a:spcBef>
          <a:spcPts val="600"/>
        </a:spcBef>
        <a:buFont typeface="Arial" panose="020B0604020202020204" pitchFamily="34" charset="0"/>
        <a:buChar char="•"/>
        <a:defRPr sz="1600" i="0" kern="1200">
          <a:solidFill>
            <a:schemeClr val="tx1"/>
          </a:solidFill>
          <a:latin typeface="+mn-lt"/>
          <a:ea typeface="+mn-ea"/>
          <a:cs typeface="+mn-cs"/>
        </a:defRPr>
      </a:lvl4pPr>
      <a:lvl5pPr marL="1619210" indent="-182558" algn="l" defTabSz="914377" rtl="0" eaLnBrk="1" latinLnBrk="0" hangingPunct="1">
        <a:lnSpc>
          <a:spcPct val="100000"/>
        </a:lnSpc>
        <a:spcBef>
          <a:spcPts val="600"/>
        </a:spcBef>
        <a:buFont typeface="Arial" panose="020B0604020202020204" pitchFamily="34" charset="0"/>
        <a:buChar char="•"/>
        <a:defRPr sz="1500" i="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sv-SE"/>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88">
          <p15:clr>
            <a:srgbClr val="F26B43"/>
          </p15:clr>
        </p15:guide>
        <p15:guide id="2" pos="3840">
          <p15:clr>
            <a:srgbClr val="F26B43"/>
          </p15:clr>
        </p15:guide>
        <p15:guide id="3" orient="horz" pos="346">
          <p15:clr>
            <a:srgbClr val="F26B43"/>
          </p15:clr>
        </p15:guide>
        <p15:guide id="4" pos="438">
          <p15:clr>
            <a:srgbClr val="F26B43"/>
          </p15:clr>
        </p15:guide>
        <p15:guide id="5" orient="horz" pos="1253">
          <p15:clr>
            <a:srgbClr val="F26B43"/>
          </p15:clr>
        </p15:guide>
        <p15:guide id="6" orient="horz" pos="3748">
          <p15:clr>
            <a:srgbClr val="F26B43"/>
          </p15:clr>
        </p15:guide>
        <p15:guide id="7" pos="724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9.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8" Type="http://schemas.openxmlformats.org/officeDocument/2006/relationships/hyperlink" Target="mailto:fvis.resurser@regiongavleborg.se" TargetMode="External"/><Relationship Id="rId3" Type="http://schemas.openxmlformats.org/officeDocument/2006/relationships/image" Target="../media/image23.png"/><Relationship Id="rId7" Type="http://schemas.openxmlformats.org/officeDocument/2006/relationships/hyperlink" Target="mailto:utbildningfvis@regiongavleborg.se"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hyperlink" Target="mailto:fvis.test@regiongavleborg.se" TargetMode="External"/><Relationship Id="rId5" Type="http://schemas.openxmlformats.org/officeDocument/2006/relationships/hyperlink" Target="mailto:fvis@regiongavleborg.se" TargetMode="External"/><Relationship Id="rId10" Type="http://schemas.openxmlformats.org/officeDocument/2006/relationships/hyperlink" Target="https://www.regiongavleborg.se/samverkanswebben/halsa-vard-tandvard/utveckling-och-uppfoljning/cosmic--framtidens-vardinformationsstod/" TargetMode="External"/><Relationship Id="rId4" Type="http://schemas.openxmlformats.org/officeDocument/2006/relationships/image" Target="../media/image24.png"/><Relationship Id="rId9" Type="http://schemas.openxmlformats.org/officeDocument/2006/relationships/hyperlink" Target="https://www.regiongavleborg.se/samverkanswebben/halsa-vard-tandvard/utveckling-och-uppfoljning/cosmic--framtidens-vardinformationsstod/nyhetsbrev/"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Underrubrik 12"/>
          <p:cNvSpPr>
            <a:spLocks noGrp="1"/>
          </p:cNvSpPr>
          <p:nvPr>
            <p:ph type="subTitle" idx="1"/>
          </p:nvPr>
        </p:nvSpPr>
        <p:spPr/>
        <p:txBody>
          <a:bodyPr>
            <a:normAutofit/>
          </a:bodyPr>
          <a:lstStyle/>
          <a:p>
            <a:r>
              <a:rPr lang="sv-SE" dirty="0">
                <a:solidFill>
                  <a:schemeClr val="tx2"/>
                </a:solidFill>
              </a:rPr>
              <a:t>Presentationsmaterial 2024</a:t>
            </a:r>
          </a:p>
        </p:txBody>
      </p:sp>
      <p:sp>
        <p:nvSpPr>
          <p:cNvPr id="12" name="Rubrik 11"/>
          <p:cNvSpPr>
            <a:spLocks noGrp="1"/>
          </p:cNvSpPr>
          <p:nvPr>
            <p:ph type="ctrTitle"/>
          </p:nvPr>
        </p:nvSpPr>
        <p:spPr/>
        <p:txBody>
          <a:bodyPr>
            <a:normAutofit fontScale="90000"/>
          </a:bodyPr>
          <a:lstStyle/>
          <a:p>
            <a:r>
              <a:rPr lang="sv-SE" dirty="0"/>
              <a:t>Framtidens vårdinformationsstöd</a:t>
            </a:r>
            <a:br>
              <a:rPr lang="sv-SE" dirty="0"/>
            </a:br>
            <a:r>
              <a:rPr lang="sv-SE" dirty="0"/>
              <a:t>Cosmic</a:t>
            </a:r>
          </a:p>
        </p:txBody>
      </p:sp>
    </p:spTree>
    <p:extLst>
      <p:ext uri="{BB962C8B-B14F-4D97-AF65-F5344CB8AC3E}">
        <p14:creationId xmlns:p14="http://schemas.microsoft.com/office/powerpoint/2010/main" val="314282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tshållare för innehåll 7">
            <a:extLst>
              <a:ext uri="{FF2B5EF4-FFF2-40B4-BE49-F238E27FC236}">
                <a16:creationId xmlns:a16="http://schemas.microsoft.com/office/drawing/2014/main" id="{13B5DCE1-CDE1-DA6E-54CC-F9D0CF174C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8048" y="1916564"/>
            <a:ext cx="5031526" cy="3365458"/>
          </a:xfrm>
          <a:prstGeom prst="rect">
            <a:avLst/>
          </a:prstGeom>
        </p:spPr>
      </p:pic>
      <p:sp>
        <p:nvSpPr>
          <p:cNvPr id="4" name="Rubrik 1">
            <a:extLst>
              <a:ext uri="{FF2B5EF4-FFF2-40B4-BE49-F238E27FC236}">
                <a16:creationId xmlns:a16="http://schemas.microsoft.com/office/drawing/2014/main" id="{28836FDE-9805-AD8E-D0BB-8D8411F0F8F4}"/>
              </a:ext>
            </a:extLst>
          </p:cNvPr>
          <p:cNvSpPr txBox="1">
            <a:spLocks/>
          </p:cNvSpPr>
          <p:nvPr/>
        </p:nvSpPr>
        <p:spPr>
          <a:xfrm>
            <a:off x="551384" y="2635192"/>
            <a:ext cx="6912768" cy="1928203"/>
          </a:xfrm>
          <a:prstGeom prst="rect">
            <a:avLst/>
          </a:prstGeom>
        </p:spPr>
        <p:txBody>
          <a:bodyPr>
            <a:noAutofit/>
          </a:bodyPr>
          <a:lstStyle>
            <a:lvl1pPr algn="l" defTabSz="914377" rtl="0" eaLnBrk="1" latinLnBrk="0" hangingPunct="1">
              <a:lnSpc>
                <a:spcPct val="90000"/>
              </a:lnSpc>
              <a:spcBef>
                <a:spcPct val="0"/>
              </a:spcBef>
              <a:buNone/>
              <a:defRPr sz="4000" b="0" kern="1200">
                <a:solidFill>
                  <a:schemeClr val="tx1"/>
                </a:solidFill>
                <a:latin typeface="+mj-lt"/>
                <a:ea typeface="+mj-ea"/>
                <a:cs typeface="+mj-cs"/>
              </a:defRPr>
            </a:lvl1pPr>
          </a:lstStyle>
          <a:p>
            <a:r>
              <a:rPr lang="sv-SE" dirty="0"/>
              <a:t>Fördelar med Cosmic</a:t>
            </a:r>
          </a:p>
          <a:p>
            <a:endParaRPr lang="sv-SE" sz="1800" dirty="0"/>
          </a:p>
          <a:p>
            <a:pPr marL="285750" indent="-285750">
              <a:buFont typeface="Arial" panose="020B0604020202020204" pitchFamily="34" charset="0"/>
              <a:buChar char="•"/>
            </a:pPr>
            <a:r>
              <a:rPr lang="sv-SE" sz="2000" dirty="0"/>
              <a:t>Möjlighet till mobila arbetssätt</a:t>
            </a:r>
          </a:p>
          <a:p>
            <a:pPr marL="285750" indent="-285750">
              <a:buFont typeface="Arial" panose="020B0604020202020204" pitchFamily="34" charset="0"/>
              <a:buChar char="•"/>
            </a:pPr>
            <a:r>
              <a:rPr lang="sv-SE" sz="2000" dirty="0"/>
              <a:t>Samma system i primär- och i specialiserade vården</a:t>
            </a:r>
          </a:p>
          <a:p>
            <a:pPr marL="285750" indent="-285750">
              <a:buFont typeface="Arial" panose="020B0604020202020204" pitchFamily="34" charset="0"/>
              <a:buChar char="•"/>
            </a:pPr>
            <a:r>
              <a:rPr lang="sv-SE" sz="2000" dirty="0"/>
              <a:t>Samlad läkemedelslista</a:t>
            </a:r>
          </a:p>
          <a:p>
            <a:pPr marL="285750" indent="-285750">
              <a:buFont typeface="Arial" panose="020B0604020202020204" pitchFamily="34" charset="0"/>
              <a:buChar char="•"/>
            </a:pPr>
            <a:r>
              <a:rPr lang="sv-SE" sz="2000" dirty="0"/>
              <a:t>Strukturerad och mer komplett patientdokumentation</a:t>
            </a:r>
          </a:p>
          <a:p>
            <a:endParaRPr lang="sv-SE" sz="2000" dirty="0"/>
          </a:p>
        </p:txBody>
      </p:sp>
    </p:spTree>
    <p:extLst>
      <p:ext uri="{BB962C8B-B14F-4D97-AF65-F5344CB8AC3E}">
        <p14:creationId xmlns:p14="http://schemas.microsoft.com/office/powerpoint/2010/main" val="3102790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1">
            <a:extLst>
              <a:ext uri="{FF2B5EF4-FFF2-40B4-BE49-F238E27FC236}">
                <a16:creationId xmlns:a16="http://schemas.microsoft.com/office/drawing/2014/main" id="{34FEC8D9-2A80-F8F6-1BA9-3A9FB8D135A5}"/>
              </a:ext>
            </a:extLst>
          </p:cNvPr>
          <p:cNvGraphicFramePr>
            <a:graphicFrameLocks noGrp="1"/>
          </p:cNvGraphicFramePr>
          <p:nvPr>
            <p:extLst>
              <p:ext uri="{D42A27DB-BD31-4B8C-83A1-F6EECF244321}">
                <p14:modId xmlns:p14="http://schemas.microsoft.com/office/powerpoint/2010/main" val="2016440795"/>
              </p:ext>
            </p:extLst>
          </p:nvPr>
        </p:nvGraphicFramePr>
        <p:xfrm>
          <a:off x="983432" y="2706235"/>
          <a:ext cx="4464496" cy="2460945"/>
        </p:xfrm>
        <a:graphic>
          <a:graphicData uri="http://schemas.openxmlformats.org/drawingml/2006/table">
            <a:tbl>
              <a:tblPr>
                <a:tableStyleId>{5C22544A-7EE6-4342-B048-85BDC9FD1C3A}</a:tableStyleId>
              </a:tblPr>
              <a:tblGrid>
                <a:gridCol w="2232248">
                  <a:extLst>
                    <a:ext uri="{9D8B030D-6E8A-4147-A177-3AD203B41FA5}">
                      <a16:colId xmlns:a16="http://schemas.microsoft.com/office/drawing/2014/main" val="1803106148"/>
                    </a:ext>
                  </a:extLst>
                </a:gridCol>
                <a:gridCol w="2232248">
                  <a:extLst>
                    <a:ext uri="{9D8B030D-6E8A-4147-A177-3AD203B41FA5}">
                      <a16:colId xmlns:a16="http://schemas.microsoft.com/office/drawing/2014/main" val="598351377"/>
                    </a:ext>
                  </a:extLst>
                </a:gridCol>
              </a:tblGrid>
              <a:tr h="234084">
                <a:tc>
                  <a:txBody>
                    <a:bodyPr/>
                    <a:lstStyle/>
                    <a:p>
                      <a:pPr marL="342900" indent="-342900">
                        <a:lnSpc>
                          <a:spcPct val="150000"/>
                        </a:lnSpc>
                        <a:buFont typeface="Arial" panose="020B0604020202020204" pitchFamily="34" charset="0"/>
                        <a:buChar char="•"/>
                      </a:pPr>
                      <a:r>
                        <a:rPr lang="sv-SE" sz="2000" dirty="0"/>
                        <a:t>Västerbotten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342900" indent="-342900">
                        <a:lnSpc>
                          <a:spcPct val="150000"/>
                        </a:lnSpc>
                        <a:buFont typeface="Arial" panose="020B0604020202020204" pitchFamily="34" charset="0"/>
                        <a:buChar char="•"/>
                      </a:pPr>
                      <a:r>
                        <a:rPr lang="sv-SE" sz="2000" dirty="0"/>
                        <a:t>Örebro</a:t>
                      </a:r>
                      <a:r>
                        <a:rPr lang="sv-SE" sz="2000" baseline="0" dirty="0"/>
                        <a:t> län</a:t>
                      </a:r>
                      <a:endParaRPr lang="sv-SE" sz="2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65789275"/>
                  </a:ext>
                </a:extLst>
              </a:tr>
              <a:tr h="370840">
                <a:tc>
                  <a:txBody>
                    <a:bodyPr/>
                    <a:lstStyle/>
                    <a:p>
                      <a:pPr marL="342900" indent="-342900">
                        <a:lnSpc>
                          <a:spcPct val="150000"/>
                        </a:lnSpc>
                        <a:buFont typeface="Arial" panose="020B0604020202020204" pitchFamily="34" charset="0"/>
                        <a:buChar char="•"/>
                      </a:pPr>
                      <a:r>
                        <a:rPr lang="sv-SE" sz="2000" dirty="0"/>
                        <a:t>Norrbotten</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342900" indent="-342900">
                        <a:lnSpc>
                          <a:spcPct val="150000"/>
                        </a:lnSpc>
                        <a:buFont typeface="Arial" panose="020B0604020202020204" pitchFamily="34" charset="0"/>
                        <a:buChar char="•"/>
                      </a:pPr>
                      <a:r>
                        <a:rPr lang="sv-SE" sz="2000" dirty="0"/>
                        <a:t>Sörmland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73603927"/>
                  </a:ext>
                </a:extLst>
              </a:tr>
              <a:tr h="370840">
                <a:tc>
                  <a:txBody>
                    <a:bodyPr/>
                    <a:lstStyle/>
                    <a:p>
                      <a:pPr marL="342900" indent="-342900">
                        <a:lnSpc>
                          <a:spcPct val="150000"/>
                        </a:lnSpc>
                        <a:buFont typeface="Arial" panose="020B0604020202020204" pitchFamily="34" charset="0"/>
                        <a:buChar char="•"/>
                      </a:pPr>
                      <a:r>
                        <a:rPr lang="sv-SE" sz="2000" dirty="0"/>
                        <a:t>Västernorrland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42900" indent="-342900">
                        <a:lnSpc>
                          <a:spcPct val="150000"/>
                        </a:lnSpc>
                        <a:buFont typeface="Arial" panose="020B0604020202020204" pitchFamily="34" charset="0"/>
                        <a:buChar char="•"/>
                      </a:pPr>
                      <a:r>
                        <a:rPr lang="sv-SE" sz="2000" dirty="0"/>
                        <a:t>Halland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61662590"/>
                  </a:ext>
                </a:extLst>
              </a:tr>
              <a:tr h="370840">
                <a:tc>
                  <a:txBody>
                    <a:bodyPr/>
                    <a:lstStyle/>
                    <a:p>
                      <a:pPr marL="342900" indent="-342900">
                        <a:lnSpc>
                          <a:spcPct val="150000"/>
                        </a:lnSpc>
                        <a:buFont typeface="Arial" panose="020B0604020202020204" pitchFamily="34" charset="0"/>
                        <a:buChar char="•"/>
                      </a:pPr>
                      <a:r>
                        <a:rPr lang="sv-SE" sz="2000" dirty="0"/>
                        <a:t>Gävleborg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42900" indent="-342900">
                        <a:lnSpc>
                          <a:spcPct val="150000"/>
                        </a:lnSpc>
                        <a:buFont typeface="Arial" panose="020B0604020202020204" pitchFamily="34" charset="0"/>
                        <a:buChar char="•"/>
                      </a:pPr>
                      <a:r>
                        <a:rPr lang="sv-SE" sz="2000" dirty="0"/>
                        <a:t>Blekinge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53248215"/>
                  </a:ext>
                </a:extLst>
              </a:tr>
              <a:tr h="370840">
                <a:tc>
                  <a:txBody>
                    <a:bodyPr/>
                    <a:lstStyle/>
                    <a:p>
                      <a:pPr marL="342900" indent="-342900">
                        <a:lnSpc>
                          <a:spcPct val="150000"/>
                        </a:lnSpc>
                        <a:buFont typeface="Arial" panose="020B0604020202020204" pitchFamily="34" charset="0"/>
                        <a:buChar char="•"/>
                      </a:pPr>
                      <a:r>
                        <a:rPr lang="sv-SE" sz="2000" dirty="0"/>
                        <a:t>Dalarna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42900" indent="-342900">
                        <a:lnSpc>
                          <a:spcPct val="150000"/>
                        </a:lnSpc>
                        <a:buFont typeface="Arial" panose="020B0604020202020204" pitchFamily="34" charset="0"/>
                        <a:buChar char="•"/>
                      </a:pPr>
                      <a:endParaRPr lang="sv-SE"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39181487"/>
                  </a:ext>
                </a:extLst>
              </a:tr>
            </a:tbl>
          </a:graphicData>
        </a:graphic>
      </p:graphicFrame>
      <p:pic>
        <p:nvPicPr>
          <p:cNvPr id="3" name="Platshållare för innehåll 22">
            <a:extLst>
              <a:ext uri="{FF2B5EF4-FFF2-40B4-BE49-F238E27FC236}">
                <a16:creationId xmlns:a16="http://schemas.microsoft.com/office/drawing/2014/main" id="{ABDBA2AC-D7D0-8F30-1301-74F26BFD8B93}"/>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240016" y="1989138"/>
            <a:ext cx="5400600" cy="3895140"/>
          </a:xfrm>
          <a:prstGeom prst="rect">
            <a:avLst/>
          </a:prstGeom>
        </p:spPr>
      </p:pic>
      <p:sp>
        <p:nvSpPr>
          <p:cNvPr id="4" name="Rubrik 1">
            <a:extLst>
              <a:ext uri="{FF2B5EF4-FFF2-40B4-BE49-F238E27FC236}">
                <a16:creationId xmlns:a16="http://schemas.microsoft.com/office/drawing/2014/main" id="{DA284FA2-FB05-42A5-D00A-5C4010B47C22}"/>
              </a:ext>
            </a:extLst>
          </p:cNvPr>
          <p:cNvSpPr txBox="1">
            <a:spLocks/>
          </p:cNvSpPr>
          <p:nvPr/>
        </p:nvSpPr>
        <p:spPr>
          <a:xfrm>
            <a:off x="3863752" y="620688"/>
            <a:ext cx="4583910" cy="639232"/>
          </a:xfrm>
          <a:prstGeom prst="rect">
            <a:avLst/>
          </a:prstGeom>
        </p:spPr>
        <p:txBody>
          <a:bodyPr>
            <a:noAutofit/>
          </a:bodyPr>
          <a:lstStyle>
            <a:lvl1pPr algn="l" defTabSz="914377" rtl="0" eaLnBrk="1" latinLnBrk="0" hangingPunct="1">
              <a:lnSpc>
                <a:spcPct val="90000"/>
              </a:lnSpc>
              <a:spcBef>
                <a:spcPct val="0"/>
              </a:spcBef>
              <a:buNone/>
              <a:defRPr sz="4000" b="0" kern="1200">
                <a:solidFill>
                  <a:schemeClr val="tx1"/>
                </a:solidFill>
                <a:latin typeface="+mj-lt"/>
                <a:ea typeface="+mj-ea"/>
                <a:cs typeface="+mj-cs"/>
              </a:defRPr>
            </a:lvl1pPr>
          </a:lstStyle>
          <a:p>
            <a:r>
              <a:rPr lang="sv-SE" dirty="0"/>
              <a:t>Sussa samverkan</a:t>
            </a:r>
          </a:p>
        </p:txBody>
      </p:sp>
      <p:sp>
        <p:nvSpPr>
          <p:cNvPr id="5" name="textruta 4">
            <a:extLst>
              <a:ext uri="{FF2B5EF4-FFF2-40B4-BE49-F238E27FC236}">
                <a16:creationId xmlns:a16="http://schemas.microsoft.com/office/drawing/2014/main" id="{80F059AC-2BF5-A77F-834E-5BED8EE8932F}"/>
              </a:ext>
            </a:extLst>
          </p:cNvPr>
          <p:cNvSpPr txBox="1"/>
          <p:nvPr/>
        </p:nvSpPr>
        <p:spPr>
          <a:xfrm>
            <a:off x="983432" y="2132856"/>
            <a:ext cx="4032448" cy="400110"/>
          </a:xfrm>
          <a:prstGeom prst="rect">
            <a:avLst/>
          </a:prstGeom>
          <a:noFill/>
        </p:spPr>
        <p:txBody>
          <a:bodyPr wrap="square" rtlCol="0">
            <a:spAutoFit/>
          </a:bodyPr>
          <a:lstStyle/>
          <a:p>
            <a:r>
              <a:rPr lang="sv-SE" sz="2000" dirty="0"/>
              <a:t>Regioner som ingår:</a:t>
            </a:r>
          </a:p>
        </p:txBody>
      </p:sp>
    </p:spTree>
    <p:extLst>
      <p:ext uri="{BB962C8B-B14F-4D97-AF65-F5344CB8AC3E}">
        <p14:creationId xmlns:p14="http://schemas.microsoft.com/office/powerpoint/2010/main" val="703939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9F1152B3-5F78-7AF3-DEEF-406E9D04D3D3}"/>
              </a:ext>
            </a:extLst>
          </p:cNvPr>
          <p:cNvSpPr txBox="1"/>
          <p:nvPr/>
        </p:nvSpPr>
        <p:spPr>
          <a:xfrm>
            <a:off x="5495511" y="544295"/>
            <a:ext cx="5737481" cy="707886"/>
          </a:xfrm>
          <a:prstGeom prst="rect">
            <a:avLst/>
          </a:prstGeom>
          <a:noFill/>
        </p:spPr>
        <p:txBody>
          <a:bodyPr wrap="square" rtlCol="0">
            <a:spAutoFit/>
          </a:bodyPr>
          <a:lstStyle/>
          <a:p>
            <a:r>
              <a:rPr lang="sv-SE" sz="4000" dirty="0"/>
              <a:t>Produktionsstart Cosmic</a:t>
            </a:r>
          </a:p>
        </p:txBody>
      </p:sp>
      <p:grpSp>
        <p:nvGrpSpPr>
          <p:cNvPr id="3" name="Grupp 2">
            <a:extLst>
              <a:ext uri="{FF2B5EF4-FFF2-40B4-BE49-F238E27FC236}">
                <a16:creationId xmlns:a16="http://schemas.microsoft.com/office/drawing/2014/main" id="{90DAD4F5-B55A-64D0-B017-1AFEF8F6F64C}"/>
              </a:ext>
            </a:extLst>
          </p:cNvPr>
          <p:cNvGrpSpPr/>
          <p:nvPr/>
        </p:nvGrpSpPr>
        <p:grpSpPr>
          <a:xfrm>
            <a:off x="9235274" y="5573413"/>
            <a:ext cx="2752749" cy="800219"/>
            <a:chOff x="8896547" y="7049007"/>
            <a:chExt cx="2752749" cy="800219"/>
          </a:xfrm>
        </p:grpSpPr>
        <p:sp>
          <p:nvSpPr>
            <p:cNvPr id="4" name="textruta 3">
              <a:extLst>
                <a:ext uri="{FF2B5EF4-FFF2-40B4-BE49-F238E27FC236}">
                  <a16:creationId xmlns:a16="http://schemas.microsoft.com/office/drawing/2014/main" id="{913B8F0A-9800-D715-DD8A-97853735F3CD}"/>
                </a:ext>
              </a:extLst>
            </p:cNvPr>
            <p:cNvSpPr txBox="1"/>
            <p:nvPr/>
          </p:nvSpPr>
          <p:spPr>
            <a:xfrm>
              <a:off x="9048328" y="7049007"/>
              <a:ext cx="2600968" cy="800219"/>
            </a:xfrm>
            <a:prstGeom prst="rect">
              <a:avLst/>
            </a:prstGeom>
            <a:noFill/>
          </p:spPr>
          <p:txBody>
            <a:bodyPr wrap="none" rtlCol="0">
              <a:spAutoFit/>
            </a:bodyPr>
            <a:lstStyle/>
            <a:p>
              <a:pPr defTabSz="914400">
                <a:spcAft>
                  <a:spcPts val="600"/>
                </a:spcAft>
                <a:defRPr/>
              </a:pPr>
              <a:r>
                <a:rPr lang="sv-SE" sz="1200" dirty="0">
                  <a:latin typeface="Calibri" panose="020F0502020204030204"/>
                </a:rPr>
                <a:t>Sussa samverkan –  Avtal med </a:t>
              </a:r>
              <a:r>
                <a:rPr lang="sv-SE" sz="1200" dirty="0" err="1">
                  <a:latin typeface="Calibri" panose="020F0502020204030204"/>
                </a:rPr>
                <a:t>Cambio</a:t>
              </a:r>
              <a:r>
                <a:rPr lang="sv-SE" sz="1200" dirty="0">
                  <a:latin typeface="Calibri" panose="020F0502020204030204"/>
                </a:rPr>
                <a:t> </a:t>
              </a:r>
            </a:p>
            <a:p>
              <a:pPr defTabSz="914400">
                <a:spcAft>
                  <a:spcPts val="600"/>
                </a:spcAft>
                <a:defRPr/>
              </a:pPr>
              <a:r>
                <a:rPr lang="sv-SE" sz="1200" dirty="0">
                  <a:latin typeface="Calibri" panose="020F0502020204030204"/>
                </a:rPr>
                <a:t>Kundgrupp COSMIC (KGC), </a:t>
              </a:r>
              <a:r>
                <a:rPr lang="sv-SE" sz="1200" dirty="0" err="1">
                  <a:latin typeface="Calibri" panose="020F0502020204030204"/>
                </a:rPr>
                <a:t>Cambio</a:t>
              </a:r>
              <a:endParaRPr lang="sv-SE" sz="1200" dirty="0">
                <a:latin typeface="Calibri" panose="020F0502020204030204"/>
              </a:endParaRPr>
            </a:p>
            <a:p>
              <a:pPr defTabSz="914400">
                <a:spcAft>
                  <a:spcPts val="600"/>
                </a:spcAft>
                <a:defRPr/>
              </a:pPr>
              <a:r>
                <a:rPr lang="sv-SE" sz="1200" dirty="0">
                  <a:latin typeface="Calibri" panose="020F0502020204030204"/>
                </a:rPr>
                <a:t>Övriga regioner</a:t>
              </a:r>
            </a:p>
          </p:txBody>
        </p:sp>
        <p:sp>
          <p:nvSpPr>
            <p:cNvPr id="5" name="Rektangel 4">
              <a:extLst>
                <a:ext uri="{FF2B5EF4-FFF2-40B4-BE49-F238E27FC236}">
                  <a16:creationId xmlns:a16="http://schemas.microsoft.com/office/drawing/2014/main" id="{E8717081-7C85-F3B3-E49B-95DEA0D75952}"/>
                </a:ext>
              </a:extLst>
            </p:cNvPr>
            <p:cNvSpPr/>
            <p:nvPr/>
          </p:nvSpPr>
          <p:spPr>
            <a:xfrm>
              <a:off x="8896547" y="7123469"/>
              <a:ext cx="156754" cy="156754"/>
            </a:xfrm>
            <a:prstGeom prst="rect">
              <a:avLst/>
            </a:prstGeom>
            <a:solidFill>
              <a:srgbClr val="55704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 name="Rektangel 5">
              <a:extLst>
                <a:ext uri="{FF2B5EF4-FFF2-40B4-BE49-F238E27FC236}">
                  <a16:creationId xmlns:a16="http://schemas.microsoft.com/office/drawing/2014/main" id="{C5077004-B640-D094-FA81-F5D8055C75EA}"/>
                </a:ext>
              </a:extLst>
            </p:cNvPr>
            <p:cNvSpPr/>
            <p:nvPr/>
          </p:nvSpPr>
          <p:spPr>
            <a:xfrm>
              <a:off x="8896547" y="7380377"/>
              <a:ext cx="156754" cy="156754"/>
            </a:xfrm>
            <a:prstGeom prst="rect">
              <a:avLst/>
            </a:prstGeom>
            <a:solidFill>
              <a:srgbClr val="79AA8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7" name="Rektangel 6">
              <a:extLst>
                <a:ext uri="{FF2B5EF4-FFF2-40B4-BE49-F238E27FC236}">
                  <a16:creationId xmlns:a16="http://schemas.microsoft.com/office/drawing/2014/main" id="{EEB0DD8C-C5F6-4967-9ECB-A3AD39DCD865}"/>
                </a:ext>
              </a:extLst>
            </p:cNvPr>
            <p:cNvSpPr/>
            <p:nvPr/>
          </p:nvSpPr>
          <p:spPr>
            <a:xfrm>
              <a:off x="8896547" y="7637285"/>
              <a:ext cx="156754" cy="156754"/>
            </a:xfrm>
            <a:prstGeom prst="rect">
              <a:avLst/>
            </a:prstGeom>
            <a:solidFill>
              <a:srgbClr val="AFDBC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grpSp>
        <p:nvGrpSpPr>
          <p:cNvPr id="8" name="Grupp 7">
            <a:extLst>
              <a:ext uri="{FF2B5EF4-FFF2-40B4-BE49-F238E27FC236}">
                <a16:creationId xmlns:a16="http://schemas.microsoft.com/office/drawing/2014/main" id="{84E2DFE9-0A88-524F-2A41-5D48C827D0DF}"/>
              </a:ext>
            </a:extLst>
          </p:cNvPr>
          <p:cNvGrpSpPr/>
          <p:nvPr/>
        </p:nvGrpSpPr>
        <p:grpSpPr>
          <a:xfrm>
            <a:off x="959008" y="796463"/>
            <a:ext cx="8712968" cy="5770465"/>
            <a:chOff x="1631504" y="476672"/>
            <a:chExt cx="8712968" cy="5770465"/>
          </a:xfrm>
        </p:grpSpPr>
        <p:pic>
          <p:nvPicPr>
            <p:cNvPr id="9" name="Bildobjekt 8">
              <a:extLst>
                <a:ext uri="{FF2B5EF4-FFF2-40B4-BE49-F238E27FC236}">
                  <a16:creationId xmlns:a16="http://schemas.microsoft.com/office/drawing/2014/main" id="{4D7496AE-5D44-BAF5-CFDE-983134DC7B05}"/>
                </a:ext>
              </a:extLst>
            </p:cNvPr>
            <p:cNvPicPr>
              <a:picLocks noChangeAspect="1"/>
            </p:cNvPicPr>
            <p:nvPr/>
          </p:nvPicPr>
          <p:blipFill>
            <a:blip r:embed="rId3"/>
            <a:srcRect/>
            <a:stretch/>
          </p:blipFill>
          <p:spPr>
            <a:xfrm>
              <a:off x="1631504" y="476672"/>
              <a:ext cx="2434415" cy="5770465"/>
            </a:xfrm>
            <a:prstGeom prst="rect">
              <a:avLst/>
            </a:prstGeom>
          </p:spPr>
        </p:pic>
        <p:cxnSp>
          <p:nvCxnSpPr>
            <p:cNvPr id="10" name="Rak pilkoppling 9">
              <a:extLst>
                <a:ext uri="{FF2B5EF4-FFF2-40B4-BE49-F238E27FC236}">
                  <a16:creationId xmlns:a16="http://schemas.microsoft.com/office/drawing/2014/main" id="{84EB0A72-4521-63D8-B703-791C0E62C0ED}"/>
                </a:ext>
              </a:extLst>
            </p:cNvPr>
            <p:cNvCxnSpPr/>
            <p:nvPr/>
          </p:nvCxnSpPr>
          <p:spPr>
            <a:xfrm flipV="1">
              <a:off x="3719736" y="1412773"/>
              <a:ext cx="2160240" cy="3"/>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Rak pilkoppling 10">
              <a:extLst>
                <a:ext uri="{FF2B5EF4-FFF2-40B4-BE49-F238E27FC236}">
                  <a16:creationId xmlns:a16="http://schemas.microsoft.com/office/drawing/2014/main" id="{1116FAED-9F89-C922-3898-F9D45690D6F8}"/>
                </a:ext>
              </a:extLst>
            </p:cNvPr>
            <p:cNvCxnSpPr/>
            <p:nvPr/>
          </p:nvCxnSpPr>
          <p:spPr>
            <a:xfrm flipV="1">
              <a:off x="3143329" y="2408402"/>
              <a:ext cx="5400943" cy="18508"/>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Rak pilkoppling 11">
              <a:extLst>
                <a:ext uri="{FF2B5EF4-FFF2-40B4-BE49-F238E27FC236}">
                  <a16:creationId xmlns:a16="http://schemas.microsoft.com/office/drawing/2014/main" id="{2E0AFAF0-6F3E-CA27-B83D-59F220FD20DE}"/>
                </a:ext>
              </a:extLst>
            </p:cNvPr>
            <p:cNvCxnSpPr/>
            <p:nvPr/>
          </p:nvCxnSpPr>
          <p:spPr>
            <a:xfrm flipV="1">
              <a:off x="2999656" y="2985327"/>
              <a:ext cx="4248472" cy="11628"/>
            </a:xfrm>
            <a:prstGeom prst="straightConnector1">
              <a:avLst/>
            </a:prstGeom>
            <a:ln w="28575">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Rak pilkoppling 12">
              <a:extLst>
                <a:ext uri="{FF2B5EF4-FFF2-40B4-BE49-F238E27FC236}">
                  <a16:creationId xmlns:a16="http://schemas.microsoft.com/office/drawing/2014/main" id="{1F6D7531-B2AD-E694-2AB0-C4520D706BAE}"/>
                </a:ext>
              </a:extLst>
            </p:cNvPr>
            <p:cNvCxnSpPr/>
            <p:nvPr/>
          </p:nvCxnSpPr>
          <p:spPr>
            <a:xfrm flipV="1">
              <a:off x="2711624" y="3645023"/>
              <a:ext cx="3744416" cy="1"/>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Rak pilkoppling 13">
              <a:extLst>
                <a:ext uri="{FF2B5EF4-FFF2-40B4-BE49-F238E27FC236}">
                  <a16:creationId xmlns:a16="http://schemas.microsoft.com/office/drawing/2014/main" id="{56DB09EF-A2B4-15CF-EE3F-E058E0CACA03}"/>
                </a:ext>
              </a:extLst>
            </p:cNvPr>
            <p:cNvCxnSpPr/>
            <p:nvPr/>
          </p:nvCxnSpPr>
          <p:spPr>
            <a:xfrm>
              <a:off x="2351584" y="4005064"/>
              <a:ext cx="4428492" cy="0"/>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Rak pilkoppling 14">
              <a:extLst>
                <a:ext uri="{FF2B5EF4-FFF2-40B4-BE49-F238E27FC236}">
                  <a16:creationId xmlns:a16="http://schemas.microsoft.com/office/drawing/2014/main" id="{21FE72C9-7415-5EE0-2E6A-305FA4059C84}"/>
                </a:ext>
              </a:extLst>
            </p:cNvPr>
            <p:cNvCxnSpPr/>
            <p:nvPr/>
          </p:nvCxnSpPr>
          <p:spPr>
            <a:xfrm>
              <a:off x="2423592" y="4437112"/>
              <a:ext cx="2726470" cy="0"/>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Rak pilkoppling 15">
              <a:extLst>
                <a:ext uri="{FF2B5EF4-FFF2-40B4-BE49-F238E27FC236}">
                  <a16:creationId xmlns:a16="http://schemas.microsoft.com/office/drawing/2014/main" id="{F2D27AB8-7099-A4C6-B25E-B42B91C4BB78}"/>
                </a:ext>
              </a:extLst>
            </p:cNvPr>
            <p:cNvCxnSpPr/>
            <p:nvPr/>
          </p:nvCxnSpPr>
          <p:spPr>
            <a:xfrm>
              <a:off x="2848711" y="4797152"/>
              <a:ext cx="4136411"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Rak pilkoppling 16">
              <a:extLst>
                <a:ext uri="{FF2B5EF4-FFF2-40B4-BE49-F238E27FC236}">
                  <a16:creationId xmlns:a16="http://schemas.microsoft.com/office/drawing/2014/main" id="{2A074D31-6463-61E1-AC7E-A7304EA1BAD0}"/>
                </a:ext>
              </a:extLst>
            </p:cNvPr>
            <p:cNvCxnSpPr/>
            <p:nvPr/>
          </p:nvCxnSpPr>
          <p:spPr>
            <a:xfrm>
              <a:off x="1930698" y="5579307"/>
              <a:ext cx="6336704" cy="14555"/>
            </a:xfrm>
            <a:prstGeom prst="straightConnector1">
              <a:avLst/>
            </a:prstGeom>
            <a:ln w="28575">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Rak pilkoppling 17">
              <a:extLst>
                <a:ext uri="{FF2B5EF4-FFF2-40B4-BE49-F238E27FC236}">
                  <a16:creationId xmlns:a16="http://schemas.microsoft.com/office/drawing/2014/main" id="{5F264EF9-8A1B-AF8D-FB78-435E1A3B19BE}"/>
                </a:ext>
              </a:extLst>
            </p:cNvPr>
            <p:cNvCxnSpPr/>
            <p:nvPr/>
          </p:nvCxnSpPr>
          <p:spPr>
            <a:xfrm>
              <a:off x="2519825" y="5883954"/>
              <a:ext cx="5389288" cy="17314"/>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ruta 18">
              <a:extLst>
                <a:ext uri="{FF2B5EF4-FFF2-40B4-BE49-F238E27FC236}">
                  <a16:creationId xmlns:a16="http://schemas.microsoft.com/office/drawing/2014/main" id="{EAF31414-C613-FB8A-C861-197B2F39C797}"/>
                </a:ext>
              </a:extLst>
            </p:cNvPr>
            <p:cNvSpPr txBox="1"/>
            <p:nvPr/>
          </p:nvSpPr>
          <p:spPr>
            <a:xfrm>
              <a:off x="3961335" y="1147989"/>
              <a:ext cx="1261884" cy="276999"/>
            </a:xfrm>
            <a:prstGeom prst="rect">
              <a:avLst/>
            </a:prstGeom>
            <a:noFill/>
          </p:spPr>
          <p:txBody>
            <a:bodyPr wrap="none" rtlCol="0">
              <a:spAutoFit/>
            </a:bodyPr>
            <a:lstStyle/>
            <a:p>
              <a:r>
                <a:rPr lang="sv-SE" sz="1200" dirty="0"/>
                <a:t>NORRBOTTEN</a:t>
              </a:r>
              <a:endParaRPr lang="sv-SE" dirty="0"/>
            </a:p>
          </p:txBody>
        </p:sp>
        <p:sp>
          <p:nvSpPr>
            <p:cNvPr id="20" name="textruta 19">
              <a:extLst>
                <a:ext uri="{FF2B5EF4-FFF2-40B4-BE49-F238E27FC236}">
                  <a16:creationId xmlns:a16="http://schemas.microsoft.com/office/drawing/2014/main" id="{C13C3BA7-2328-D871-9D6A-8844B1C11192}"/>
                </a:ext>
              </a:extLst>
            </p:cNvPr>
            <p:cNvSpPr txBox="1"/>
            <p:nvPr/>
          </p:nvSpPr>
          <p:spPr>
            <a:xfrm>
              <a:off x="5879976" y="1278796"/>
              <a:ext cx="1800200" cy="276999"/>
            </a:xfrm>
            <a:prstGeom prst="rect">
              <a:avLst/>
            </a:prstGeom>
            <a:noFill/>
          </p:spPr>
          <p:txBody>
            <a:bodyPr wrap="square" rtlCol="0">
              <a:spAutoFit/>
            </a:bodyPr>
            <a:lstStyle/>
            <a:p>
              <a:r>
                <a:rPr lang="sv-SE" sz="1200" dirty="0"/>
                <a:t>v.48 2024</a:t>
              </a:r>
            </a:p>
          </p:txBody>
        </p:sp>
        <p:sp>
          <p:nvSpPr>
            <p:cNvPr id="21" name="textruta 20">
              <a:extLst>
                <a:ext uri="{FF2B5EF4-FFF2-40B4-BE49-F238E27FC236}">
                  <a16:creationId xmlns:a16="http://schemas.microsoft.com/office/drawing/2014/main" id="{3F0F7C1F-90D5-220D-9C7B-3943D7C1B8A6}"/>
                </a:ext>
              </a:extLst>
            </p:cNvPr>
            <p:cNvSpPr txBox="1"/>
            <p:nvPr/>
          </p:nvSpPr>
          <p:spPr>
            <a:xfrm>
              <a:off x="3661026" y="2138371"/>
              <a:ext cx="1425390" cy="276999"/>
            </a:xfrm>
            <a:prstGeom prst="rect">
              <a:avLst/>
            </a:prstGeom>
            <a:noFill/>
          </p:spPr>
          <p:txBody>
            <a:bodyPr wrap="none" rtlCol="0">
              <a:spAutoFit/>
            </a:bodyPr>
            <a:lstStyle/>
            <a:p>
              <a:r>
                <a:rPr lang="sv-SE" sz="1200" dirty="0"/>
                <a:t>VÄSTERBOTTEN</a:t>
              </a:r>
              <a:endParaRPr lang="sv-SE" dirty="0"/>
            </a:p>
          </p:txBody>
        </p:sp>
        <p:sp>
          <p:nvSpPr>
            <p:cNvPr id="22" name="textruta 21">
              <a:extLst>
                <a:ext uri="{FF2B5EF4-FFF2-40B4-BE49-F238E27FC236}">
                  <a16:creationId xmlns:a16="http://schemas.microsoft.com/office/drawing/2014/main" id="{AB247144-C080-AB1E-E6B8-A8586B85390A}"/>
                </a:ext>
              </a:extLst>
            </p:cNvPr>
            <p:cNvSpPr txBox="1"/>
            <p:nvPr/>
          </p:nvSpPr>
          <p:spPr>
            <a:xfrm>
              <a:off x="8544272" y="2269902"/>
              <a:ext cx="1800200" cy="276999"/>
            </a:xfrm>
            <a:prstGeom prst="rect">
              <a:avLst/>
            </a:prstGeom>
            <a:noFill/>
          </p:spPr>
          <p:txBody>
            <a:bodyPr wrap="square" rtlCol="0">
              <a:spAutoFit/>
            </a:bodyPr>
            <a:lstStyle/>
            <a:p>
              <a:r>
                <a:rPr lang="sv-SE" sz="1200" dirty="0"/>
                <a:t>v.15 2025</a:t>
              </a:r>
            </a:p>
          </p:txBody>
        </p:sp>
        <p:sp>
          <p:nvSpPr>
            <p:cNvPr id="23" name="textruta 22">
              <a:extLst>
                <a:ext uri="{FF2B5EF4-FFF2-40B4-BE49-F238E27FC236}">
                  <a16:creationId xmlns:a16="http://schemas.microsoft.com/office/drawing/2014/main" id="{BB919073-FA4C-B07A-9B54-40D55E027E8E}"/>
                </a:ext>
              </a:extLst>
            </p:cNvPr>
            <p:cNvSpPr txBox="1"/>
            <p:nvPr/>
          </p:nvSpPr>
          <p:spPr>
            <a:xfrm>
              <a:off x="3462860" y="2720396"/>
              <a:ext cx="1661032" cy="276999"/>
            </a:xfrm>
            <a:prstGeom prst="rect">
              <a:avLst/>
            </a:prstGeom>
            <a:noFill/>
          </p:spPr>
          <p:txBody>
            <a:bodyPr wrap="none" rtlCol="0">
              <a:spAutoFit/>
            </a:bodyPr>
            <a:lstStyle/>
            <a:p>
              <a:r>
                <a:rPr lang="sv-SE" sz="1200" dirty="0"/>
                <a:t>VÄSTERNORRLAND</a:t>
              </a:r>
              <a:endParaRPr lang="sv-SE" dirty="0"/>
            </a:p>
          </p:txBody>
        </p:sp>
        <p:sp>
          <p:nvSpPr>
            <p:cNvPr id="24" name="textruta 23">
              <a:extLst>
                <a:ext uri="{FF2B5EF4-FFF2-40B4-BE49-F238E27FC236}">
                  <a16:creationId xmlns:a16="http://schemas.microsoft.com/office/drawing/2014/main" id="{E642875F-C495-FECE-790B-3C0D34BB0ECC}"/>
                </a:ext>
              </a:extLst>
            </p:cNvPr>
            <p:cNvSpPr txBox="1"/>
            <p:nvPr/>
          </p:nvSpPr>
          <p:spPr>
            <a:xfrm>
              <a:off x="7248128" y="2849974"/>
              <a:ext cx="1800200" cy="276999"/>
            </a:xfrm>
            <a:prstGeom prst="rect">
              <a:avLst/>
            </a:prstGeom>
            <a:noFill/>
          </p:spPr>
          <p:txBody>
            <a:bodyPr wrap="square" rtlCol="0">
              <a:spAutoFit/>
            </a:bodyPr>
            <a:lstStyle/>
            <a:p>
              <a:r>
                <a:rPr lang="sv-SE" sz="1200" dirty="0"/>
                <a:t>v.9 2025</a:t>
              </a:r>
            </a:p>
          </p:txBody>
        </p:sp>
        <p:sp>
          <p:nvSpPr>
            <p:cNvPr id="25" name="textruta 24">
              <a:extLst>
                <a:ext uri="{FF2B5EF4-FFF2-40B4-BE49-F238E27FC236}">
                  <a16:creationId xmlns:a16="http://schemas.microsoft.com/office/drawing/2014/main" id="{440A1EB2-43AF-D371-28EB-5B0EFE651725}"/>
                </a:ext>
              </a:extLst>
            </p:cNvPr>
            <p:cNvSpPr txBox="1"/>
            <p:nvPr/>
          </p:nvSpPr>
          <p:spPr>
            <a:xfrm>
              <a:off x="7910601" y="5754111"/>
              <a:ext cx="1800200" cy="276999"/>
            </a:xfrm>
            <a:prstGeom prst="rect">
              <a:avLst/>
            </a:prstGeom>
            <a:noFill/>
          </p:spPr>
          <p:txBody>
            <a:bodyPr wrap="square" rtlCol="0">
              <a:spAutoFit/>
            </a:bodyPr>
            <a:lstStyle/>
            <a:p>
              <a:r>
                <a:rPr lang="sv-SE" sz="1200" dirty="0"/>
                <a:t>v.11 2025</a:t>
              </a:r>
            </a:p>
          </p:txBody>
        </p:sp>
        <p:sp>
          <p:nvSpPr>
            <p:cNvPr id="26" name="textruta 25">
              <a:extLst>
                <a:ext uri="{FF2B5EF4-FFF2-40B4-BE49-F238E27FC236}">
                  <a16:creationId xmlns:a16="http://schemas.microsoft.com/office/drawing/2014/main" id="{7A38425A-AAED-1E43-AFAE-5577889DD452}"/>
                </a:ext>
              </a:extLst>
            </p:cNvPr>
            <p:cNvSpPr txBox="1"/>
            <p:nvPr/>
          </p:nvSpPr>
          <p:spPr>
            <a:xfrm>
              <a:off x="8273260" y="5448084"/>
              <a:ext cx="1800200" cy="276999"/>
            </a:xfrm>
            <a:prstGeom prst="rect">
              <a:avLst/>
            </a:prstGeom>
            <a:noFill/>
          </p:spPr>
          <p:txBody>
            <a:bodyPr wrap="square" rtlCol="0">
              <a:spAutoFit/>
            </a:bodyPr>
            <a:lstStyle/>
            <a:p>
              <a:r>
                <a:rPr lang="sv-SE" sz="1200" dirty="0"/>
                <a:t>v.13 2025</a:t>
              </a:r>
            </a:p>
          </p:txBody>
        </p:sp>
        <p:sp>
          <p:nvSpPr>
            <p:cNvPr id="27" name="textruta 26">
              <a:extLst>
                <a:ext uri="{FF2B5EF4-FFF2-40B4-BE49-F238E27FC236}">
                  <a16:creationId xmlns:a16="http://schemas.microsoft.com/office/drawing/2014/main" id="{5C564F99-908B-ADC8-95BA-6B24D862F29D}"/>
                </a:ext>
              </a:extLst>
            </p:cNvPr>
            <p:cNvSpPr txBox="1"/>
            <p:nvPr/>
          </p:nvSpPr>
          <p:spPr>
            <a:xfrm>
              <a:off x="7009013" y="4662698"/>
              <a:ext cx="1800200" cy="276999"/>
            </a:xfrm>
            <a:prstGeom prst="rect">
              <a:avLst/>
            </a:prstGeom>
            <a:noFill/>
          </p:spPr>
          <p:txBody>
            <a:bodyPr wrap="square" rtlCol="0">
              <a:spAutoFit/>
            </a:bodyPr>
            <a:lstStyle/>
            <a:p>
              <a:r>
                <a:rPr lang="sv-SE" sz="1200" dirty="0"/>
                <a:t>v.7 2025</a:t>
              </a:r>
            </a:p>
          </p:txBody>
        </p:sp>
        <p:sp>
          <p:nvSpPr>
            <p:cNvPr id="28" name="textruta 27">
              <a:extLst>
                <a:ext uri="{FF2B5EF4-FFF2-40B4-BE49-F238E27FC236}">
                  <a16:creationId xmlns:a16="http://schemas.microsoft.com/office/drawing/2014/main" id="{70E9D08C-1C2D-B44C-62CA-5B1FAF7C4784}"/>
                </a:ext>
              </a:extLst>
            </p:cNvPr>
            <p:cNvSpPr txBox="1"/>
            <p:nvPr/>
          </p:nvSpPr>
          <p:spPr>
            <a:xfrm>
              <a:off x="6780076" y="3869320"/>
              <a:ext cx="1800200" cy="276999"/>
            </a:xfrm>
            <a:prstGeom prst="rect">
              <a:avLst/>
            </a:prstGeom>
            <a:noFill/>
          </p:spPr>
          <p:txBody>
            <a:bodyPr wrap="square" rtlCol="0">
              <a:spAutoFit/>
            </a:bodyPr>
            <a:lstStyle/>
            <a:p>
              <a:r>
                <a:rPr lang="sv-SE" sz="1200" dirty="0"/>
                <a:t>v.5 2025</a:t>
              </a:r>
            </a:p>
          </p:txBody>
        </p:sp>
        <p:sp>
          <p:nvSpPr>
            <p:cNvPr id="29" name="textruta 28">
              <a:extLst>
                <a:ext uri="{FF2B5EF4-FFF2-40B4-BE49-F238E27FC236}">
                  <a16:creationId xmlns:a16="http://schemas.microsoft.com/office/drawing/2014/main" id="{1A2B25C2-04B0-9812-1CB8-829AB1365EF3}"/>
                </a:ext>
              </a:extLst>
            </p:cNvPr>
            <p:cNvSpPr txBox="1"/>
            <p:nvPr/>
          </p:nvSpPr>
          <p:spPr>
            <a:xfrm>
              <a:off x="6447524" y="3477139"/>
              <a:ext cx="1800200" cy="307777"/>
            </a:xfrm>
            <a:prstGeom prst="rect">
              <a:avLst/>
            </a:prstGeom>
            <a:noFill/>
          </p:spPr>
          <p:txBody>
            <a:bodyPr wrap="square" rtlCol="0">
              <a:spAutoFit/>
            </a:bodyPr>
            <a:lstStyle/>
            <a:p>
              <a:r>
                <a:rPr lang="sv-SE" sz="1400" b="1" dirty="0"/>
                <a:t>v.3 2025</a:t>
              </a:r>
            </a:p>
          </p:txBody>
        </p:sp>
        <p:sp>
          <p:nvSpPr>
            <p:cNvPr id="30" name="textruta 29">
              <a:extLst>
                <a:ext uri="{FF2B5EF4-FFF2-40B4-BE49-F238E27FC236}">
                  <a16:creationId xmlns:a16="http://schemas.microsoft.com/office/drawing/2014/main" id="{4BC896E4-B922-7B85-6B17-98930DA35089}"/>
                </a:ext>
              </a:extLst>
            </p:cNvPr>
            <p:cNvSpPr txBox="1"/>
            <p:nvPr/>
          </p:nvSpPr>
          <p:spPr>
            <a:xfrm>
              <a:off x="5184922" y="4293094"/>
              <a:ext cx="1800200" cy="276999"/>
            </a:xfrm>
            <a:prstGeom prst="rect">
              <a:avLst/>
            </a:prstGeom>
            <a:noFill/>
          </p:spPr>
          <p:txBody>
            <a:bodyPr wrap="square" rtlCol="0">
              <a:spAutoFit/>
            </a:bodyPr>
            <a:lstStyle/>
            <a:p>
              <a:r>
                <a:rPr lang="sv-SE" sz="1200" dirty="0"/>
                <a:t>v.38 2024</a:t>
              </a:r>
            </a:p>
          </p:txBody>
        </p:sp>
        <p:sp>
          <p:nvSpPr>
            <p:cNvPr id="31" name="textruta 30">
              <a:extLst>
                <a:ext uri="{FF2B5EF4-FFF2-40B4-BE49-F238E27FC236}">
                  <a16:creationId xmlns:a16="http://schemas.microsoft.com/office/drawing/2014/main" id="{F377CBED-EA9A-480F-16E7-4DC09F7ADCEB}"/>
                </a:ext>
              </a:extLst>
            </p:cNvPr>
            <p:cNvSpPr txBox="1"/>
            <p:nvPr/>
          </p:nvSpPr>
          <p:spPr>
            <a:xfrm>
              <a:off x="3102016" y="3366266"/>
              <a:ext cx="1342034" cy="307777"/>
            </a:xfrm>
            <a:prstGeom prst="rect">
              <a:avLst/>
            </a:prstGeom>
            <a:noFill/>
          </p:spPr>
          <p:txBody>
            <a:bodyPr wrap="none" rtlCol="0">
              <a:spAutoFit/>
            </a:bodyPr>
            <a:lstStyle/>
            <a:p>
              <a:r>
                <a:rPr lang="sv-SE" sz="1400" b="1" dirty="0"/>
                <a:t>GÄVLEBORG</a:t>
              </a:r>
              <a:endParaRPr lang="sv-SE" sz="2000" b="1" dirty="0"/>
            </a:p>
          </p:txBody>
        </p:sp>
        <p:sp>
          <p:nvSpPr>
            <p:cNvPr id="32" name="textruta 31">
              <a:extLst>
                <a:ext uri="{FF2B5EF4-FFF2-40B4-BE49-F238E27FC236}">
                  <a16:creationId xmlns:a16="http://schemas.microsoft.com/office/drawing/2014/main" id="{4FB46C4D-FC07-D2CD-69D4-A01FE7E501E0}"/>
                </a:ext>
              </a:extLst>
            </p:cNvPr>
            <p:cNvSpPr txBox="1"/>
            <p:nvPr/>
          </p:nvSpPr>
          <p:spPr>
            <a:xfrm>
              <a:off x="3052112" y="3719228"/>
              <a:ext cx="909223" cy="276999"/>
            </a:xfrm>
            <a:prstGeom prst="rect">
              <a:avLst/>
            </a:prstGeom>
            <a:noFill/>
          </p:spPr>
          <p:txBody>
            <a:bodyPr wrap="none" rtlCol="0">
              <a:spAutoFit/>
            </a:bodyPr>
            <a:lstStyle/>
            <a:p>
              <a:r>
                <a:rPr lang="sv-SE" sz="1200" dirty="0"/>
                <a:t>DALARNA</a:t>
              </a:r>
              <a:endParaRPr lang="sv-SE" dirty="0"/>
            </a:p>
          </p:txBody>
        </p:sp>
        <p:sp>
          <p:nvSpPr>
            <p:cNvPr id="33" name="textruta 32">
              <a:extLst>
                <a:ext uri="{FF2B5EF4-FFF2-40B4-BE49-F238E27FC236}">
                  <a16:creationId xmlns:a16="http://schemas.microsoft.com/office/drawing/2014/main" id="{A3350880-1FA9-6482-B5D9-4D5AC5D99D10}"/>
                </a:ext>
              </a:extLst>
            </p:cNvPr>
            <p:cNvSpPr txBox="1"/>
            <p:nvPr/>
          </p:nvSpPr>
          <p:spPr>
            <a:xfrm>
              <a:off x="3255884" y="4165630"/>
              <a:ext cx="1192955" cy="276999"/>
            </a:xfrm>
            <a:prstGeom prst="rect">
              <a:avLst/>
            </a:prstGeom>
            <a:noFill/>
          </p:spPr>
          <p:txBody>
            <a:bodyPr wrap="none" rtlCol="0">
              <a:spAutoFit/>
            </a:bodyPr>
            <a:lstStyle/>
            <a:p>
              <a:r>
                <a:rPr lang="sv-SE" sz="1200" dirty="0"/>
                <a:t>ÖREBRO LÄN</a:t>
              </a:r>
              <a:endParaRPr lang="sv-SE" dirty="0"/>
            </a:p>
          </p:txBody>
        </p:sp>
        <p:sp>
          <p:nvSpPr>
            <p:cNvPr id="34" name="textruta 33">
              <a:extLst>
                <a:ext uri="{FF2B5EF4-FFF2-40B4-BE49-F238E27FC236}">
                  <a16:creationId xmlns:a16="http://schemas.microsoft.com/office/drawing/2014/main" id="{4AE5DF54-413C-C8D4-E41D-BAC2DC878CFE}"/>
                </a:ext>
              </a:extLst>
            </p:cNvPr>
            <p:cNvSpPr txBox="1"/>
            <p:nvPr/>
          </p:nvSpPr>
          <p:spPr>
            <a:xfrm>
              <a:off x="3220762" y="4523912"/>
              <a:ext cx="1055097" cy="276999"/>
            </a:xfrm>
            <a:prstGeom prst="rect">
              <a:avLst/>
            </a:prstGeom>
            <a:noFill/>
          </p:spPr>
          <p:txBody>
            <a:bodyPr wrap="none" rtlCol="0">
              <a:spAutoFit/>
            </a:bodyPr>
            <a:lstStyle/>
            <a:p>
              <a:r>
                <a:rPr lang="sv-SE" sz="1200" dirty="0"/>
                <a:t>SÖRMLAND</a:t>
              </a:r>
              <a:endParaRPr lang="sv-SE" dirty="0"/>
            </a:p>
          </p:txBody>
        </p:sp>
        <p:sp>
          <p:nvSpPr>
            <p:cNvPr id="35" name="textruta 34">
              <a:extLst>
                <a:ext uri="{FF2B5EF4-FFF2-40B4-BE49-F238E27FC236}">
                  <a16:creationId xmlns:a16="http://schemas.microsoft.com/office/drawing/2014/main" id="{9CF19F9C-7119-B031-C761-96770F69742C}"/>
                </a:ext>
              </a:extLst>
            </p:cNvPr>
            <p:cNvSpPr txBox="1"/>
            <p:nvPr/>
          </p:nvSpPr>
          <p:spPr>
            <a:xfrm>
              <a:off x="3384268" y="5302308"/>
              <a:ext cx="891591" cy="276999"/>
            </a:xfrm>
            <a:prstGeom prst="rect">
              <a:avLst/>
            </a:prstGeom>
            <a:noFill/>
          </p:spPr>
          <p:txBody>
            <a:bodyPr wrap="none" rtlCol="0">
              <a:spAutoFit/>
            </a:bodyPr>
            <a:lstStyle/>
            <a:p>
              <a:r>
                <a:rPr lang="sv-SE" sz="1200" dirty="0"/>
                <a:t>HALLAND</a:t>
              </a:r>
              <a:endParaRPr lang="sv-SE" dirty="0"/>
            </a:p>
          </p:txBody>
        </p:sp>
        <p:sp>
          <p:nvSpPr>
            <p:cNvPr id="36" name="textruta 35">
              <a:extLst>
                <a:ext uri="{FF2B5EF4-FFF2-40B4-BE49-F238E27FC236}">
                  <a16:creationId xmlns:a16="http://schemas.microsoft.com/office/drawing/2014/main" id="{4C4E7D99-A1AC-6CB1-887D-757CA5EB8368}"/>
                </a:ext>
              </a:extLst>
            </p:cNvPr>
            <p:cNvSpPr txBox="1"/>
            <p:nvPr/>
          </p:nvSpPr>
          <p:spPr>
            <a:xfrm>
              <a:off x="2992692" y="5606955"/>
              <a:ext cx="954107" cy="276999"/>
            </a:xfrm>
            <a:prstGeom prst="rect">
              <a:avLst/>
            </a:prstGeom>
            <a:noFill/>
          </p:spPr>
          <p:txBody>
            <a:bodyPr wrap="none" rtlCol="0">
              <a:spAutoFit/>
            </a:bodyPr>
            <a:lstStyle/>
            <a:p>
              <a:r>
                <a:rPr lang="sv-SE" sz="1200" dirty="0"/>
                <a:t>BLEKINGE</a:t>
              </a:r>
              <a:endParaRPr lang="sv-SE" dirty="0"/>
            </a:p>
          </p:txBody>
        </p:sp>
      </p:grpSp>
    </p:spTree>
    <p:extLst>
      <p:ext uri="{BB962C8B-B14F-4D97-AF65-F5344CB8AC3E}">
        <p14:creationId xmlns:p14="http://schemas.microsoft.com/office/powerpoint/2010/main" val="3024940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3">
            <a:extLst>
              <a:ext uri="{FF2B5EF4-FFF2-40B4-BE49-F238E27FC236}">
                <a16:creationId xmlns:a16="http://schemas.microsoft.com/office/drawing/2014/main" id="{93B5934D-1990-3C32-1EC1-E72F6F4C052B}"/>
              </a:ext>
            </a:extLst>
          </p:cNvPr>
          <p:cNvSpPr txBox="1">
            <a:spLocks/>
          </p:cNvSpPr>
          <p:nvPr/>
        </p:nvSpPr>
        <p:spPr>
          <a:xfrm>
            <a:off x="3899756" y="548680"/>
            <a:ext cx="4392488" cy="720080"/>
          </a:xfrm>
          <a:prstGeom prst="rect">
            <a:avLst/>
          </a:prstGeom>
        </p:spPr>
        <p:txBody>
          <a:bodyPr vert="horz" lIns="91438" tIns="45719" rIns="91438" bIns="45719" rtlCol="0" anchor="b" anchorCtr="0">
            <a:noAutofit/>
          </a:bodyPr>
          <a:lstStyle>
            <a:lvl1pPr algn="l" defTabSz="914377" rtl="0" eaLnBrk="1" latinLnBrk="0" hangingPunct="1">
              <a:lnSpc>
                <a:spcPct val="90000"/>
              </a:lnSpc>
              <a:spcBef>
                <a:spcPct val="0"/>
              </a:spcBef>
              <a:buNone/>
              <a:defRPr sz="5100" b="0" kern="1200">
                <a:solidFill>
                  <a:schemeClr val="tx1"/>
                </a:solidFill>
                <a:latin typeface="+mj-lt"/>
                <a:ea typeface="+mj-ea"/>
                <a:cs typeface="+mj-cs"/>
              </a:defRPr>
            </a:lvl1pPr>
          </a:lstStyle>
          <a:p>
            <a:r>
              <a:rPr lang="sv-SE" sz="4000" dirty="0"/>
              <a:t>Region Gävleborg</a:t>
            </a:r>
          </a:p>
        </p:txBody>
      </p:sp>
      <p:sp>
        <p:nvSpPr>
          <p:cNvPr id="3" name="Platshållare för innehåll 4">
            <a:extLst>
              <a:ext uri="{FF2B5EF4-FFF2-40B4-BE49-F238E27FC236}">
                <a16:creationId xmlns:a16="http://schemas.microsoft.com/office/drawing/2014/main" id="{4772E548-DA80-6EAA-F3C0-EBC9F7FC6A09}"/>
              </a:ext>
            </a:extLst>
          </p:cNvPr>
          <p:cNvSpPr txBox="1">
            <a:spLocks/>
          </p:cNvSpPr>
          <p:nvPr/>
        </p:nvSpPr>
        <p:spPr>
          <a:xfrm>
            <a:off x="983432" y="3212976"/>
            <a:ext cx="4268418" cy="1152128"/>
          </a:xfrm>
          <a:prstGeom prst="rect">
            <a:avLst/>
          </a:prstGeom>
        </p:spPr>
        <p:txBody>
          <a:bodyPr vert="horz" lIns="91438" tIns="45719" rIns="91438" bIns="45719" rtlCol="0">
            <a:noAutofit/>
          </a:bodyPr>
          <a:lstStyle>
            <a:lvl1pPr marL="0" indent="0" algn="l" defTabSz="914377" rtl="0" eaLnBrk="1" latinLnBrk="0" hangingPunct="1">
              <a:lnSpc>
                <a:spcPct val="100000"/>
              </a:lnSpc>
              <a:spcBef>
                <a:spcPts val="600"/>
              </a:spcBef>
              <a:buFont typeface="Arial" panose="020B0604020202020204" pitchFamily="34" charset="0"/>
              <a:buNone/>
              <a:defRPr sz="2400" b="0" kern="1200">
                <a:solidFill>
                  <a:schemeClr val="tx1"/>
                </a:solidFill>
                <a:latin typeface="+mn-lt"/>
                <a:ea typeface="+mn-ea"/>
                <a:cs typeface="+mn-cs"/>
              </a:defRPr>
            </a:lvl1pPr>
            <a:lvl2pPr marL="457189" indent="0" algn="ctr" defTabSz="914377"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2pPr>
            <a:lvl3pPr marL="914377" indent="0" algn="ctr" defTabSz="914377" rtl="0" eaLnBrk="1" latinLnBrk="0" hangingPunct="1">
              <a:lnSpc>
                <a:spcPct val="100000"/>
              </a:lnSpc>
              <a:spcBef>
                <a:spcPts val="600"/>
              </a:spcBef>
              <a:buFont typeface="Arial" panose="020B0604020202020204" pitchFamily="34" charset="0"/>
              <a:buNone/>
              <a:defRPr sz="1900" kern="1200">
                <a:solidFill>
                  <a:schemeClr val="tx1"/>
                </a:solidFill>
                <a:latin typeface="+mn-lt"/>
                <a:ea typeface="+mn-ea"/>
                <a:cs typeface="+mn-cs"/>
              </a:defRPr>
            </a:lvl3pPr>
            <a:lvl4pPr marL="1371566" indent="0" algn="ctr" defTabSz="914377" rtl="0" eaLnBrk="1" latinLnBrk="0" hangingPunct="1">
              <a:lnSpc>
                <a:spcPct val="100000"/>
              </a:lnSpc>
              <a:spcBef>
                <a:spcPts val="600"/>
              </a:spcBef>
              <a:buFont typeface="Arial" panose="020B0604020202020204" pitchFamily="34" charset="0"/>
              <a:buNone/>
              <a:defRPr sz="1600" i="0" kern="1200">
                <a:solidFill>
                  <a:schemeClr val="tx1"/>
                </a:solidFill>
                <a:latin typeface="+mn-lt"/>
                <a:ea typeface="+mn-ea"/>
                <a:cs typeface="+mn-cs"/>
              </a:defRPr>
            </a:lvl4pPr>
            <a:lvl5pPr marL="1828754" indent="0" algn="ctr" defTabSz="914377" rtl="0" eaLnBrk="1" latinLnBrk="0" hangingPunct="1">
              <a:lnSpc>
                <a:spcPct val="100000"/>
              </a:lnSpc>
              <a:spcBef>
                <a:spcPts val="600"/>
              </a:spcBef>
              <a:buFont typeface="Arial" panose="020B0604020202020204" pitchFamily="34" charset="0"/>
              <a:buNone/>
              <a:defRPr sz="1600" i="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sv-SE" sz="2800"/>
              <a:t>FVIS</a:t>
            </a:r>
          </a:p>
          <a:p>
            <a:pPr algn="ctr"/>
            <a:r>
              <a:rPr lang="sv-SE" sz="2000"/>
              <a:t>Framtidens vårdinformationsstöd </a:t>
            </a:r>
          </a:p>
          <a:p>
            <a:pPr algn="ctr"/>
            <a:endParaRPr lang="sv-SE" b="1" dirty="0"/>
          </a:p>
        </p:txBody>
      </p:sp>
      <p:grpSp>
        <p:nvGrpSpPr>
          <p:cNvPr id="4" name="Grupp 3">
            <a:extLst>
              <a:ext uri="{FF2B5EF4-FFF2-40B4-BE49-F238E27FC236}">
                <a16:creationId xmlns:a16="http://schemas.microsoft.com/office/drawing/2014/main" id="{F2BC9522-1394-881B-C3F9-64B7B4EE1DDD}"/>
              </a:ext>
            </a:extLst>
          </p:cNvPr>
          <p:cNvGrpSpPr/>
          <p:nvPr/>
        </p:nvGrpSpPr>
        <p:grpSpPr>
          <a:xfrm>
            <a:off x="6600056" y="1989139"/>
            <a:ext cx="5301197" cy="4032150"/>
            <a:chOff x="6553448" y="2204864"/>
            <a:chExt cx="5112568" cy="4192313"/>
          </a:xfrm>
        </p:grpSpPr>
        <p:pic>
          <p:nvPicPr>
            <p:cNvPr id="5" name="Platshållare för innehåll 15">
              <a:extLst>
                <a:ext uri="{FF2B5EF4-FFF2-40B4-BE49-F238E27FC236}">
                  <a16:creationId xmlns:a16="http://schemas.microsoft.com/office/drawing/2014/main" id="{B697FC34-BA72-1434-8DBE-D430094B2C4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 t="9969" r="46356" b="24855"/>
            <a:stretch/>
          </p:blipFill>
          <p:spPr>
            <a:xfrm>
              <a:off x="6553448" y="2204864"/>
              <a:ext cx="5112568" cy="4140926"/>
            </a:xfrm>
            <a:prstGeom prst="rect">
              <a:avLst/>
            </a:prstGeom>
          </p:spPr>
        </p:pic>
        <p:pic>
          <p:nvPicPr>
            <p:cNvPr id="6" name="Bildobjekt 5" descr="Region_karta-kommungranser.png">
              <a:extLst>
                <a:ext uri="{FF2B5EF4-FFF2-40B4-BE49-F238E27FC236}">
                  <a16:creationId xmlns:a16="http://schemas.microsoft.com/office/drawing/2014/main" id="{1B4D69D0-2B11-53FA-C07F-3C8E4F630759}"/>
                </a:ext>
              </a:extLst>
            </p:cNvPr>
            <p:cNvPicPr>
              <a:picLocks noChangeAspect="1"/>
            </p:cNvPicPr>
            <p:nvPr/>
          </p:nvPicPr>
          <p:blipFill rotWithShape="1">
            <a:blip r:embed="rId4">
              <a:extLst>
                <a:ext uri="{28A0092B-C50C-407E-A947-70E740481C1C}">
                  <a14:useLocalDpi xmlns:a14="http://schemas.microsoft.com/office/drawing/2010/main" val="0"/>
                </a:ext>
              </a:extLst>
            </a:blip>
            <a:srcRect l="29438" t="16051" r="35818" b="4659"/>
            <a:stretch/>
          </p:blipFill>
          <p:spPr>
            <a:xfrm>
              <a:off x="7716484" y="2304893"/>
              <a:ext cx="3187905" cy="4092284"/>
            </a:xfrm>
            <a:prstGeom prst="rect">
              <a:avLst/>
            </a:prstGeom>
          </p:spPr>
        </p:pic>
      </p:grpSp>
    </p:spTree>
    <p:extLst>
      <p:ext uri="{BB962C8B-B14F-4D97-AF65-F5344CB8AC3E}">
        <p14:creationId xmlns:p14="http://schemas.microsoft.com/office/powerpoint/2010/main" val="605954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ruta 21">
            <a:extLst>
              <a:ext uri="{FF2B5EF4-FFF2-40B4-BE49-F238E27FC236}">
                <a16:creationId xmlns:a16="http://schemas.microsoft.com/office/drawing/2014/main" id="{A5A9B54E-297A-FADC-F1B5-4CE10C6B2C48}"/>
              </a:ext>
            </a:extLst>
          </p:cNvPr>
          <p:cNvSpPr txBox="1"/>
          <p:nvPr/>
        </p:nvSpPr>
        <p:spPr>
          <a:xfrm>
            <a:off x="1996561" y="353862"/>
            <a:ext cx="7991584" cy="1015663"/>
          </a:xfrm>
          <a:prstGeom prst="rect">
            <a:avLst/>
          </a:prstGeom>
          <a:noFill/>
        </p:spPr>
        <p:txBody>
          <a:bodyPr wrap="square" rtlCol="0" anchor="t">
            <a:spAutoFit/>
          </a:bodyPr>
          <a:lstStyle/>
          <a:p>
            <a:pPr algn="ctr">
              <a:defRPr/>
            </a:pPr>
            <a:r>
              <a:rPr lang="sv-SE" sz="4000" dirty="0">
                <a:solidFill>
                  <a:prstClr val="black"/>
                </a:solidFill>
                <a:latin typeface="Arial"/>
              </a:rPr>
              <a:t>Regionala</a:t>
            </a:r>
            <a:r>
              <a:rPr kumimoji="0" lang="sv-SE" sz="4000" b="0" i="0" u="none" strike="noStrike" kern="1200" cap="none" spc="0" normalizeH="0" baseline="0" noProof="0" dirty="0">
                <a:ln>
                  <a:noFill/>
                </a:ln>
                <a:solidFill>
                  <a:prstClr val="black"/>
                </a:solidFill>
                <a:effectLst/>
                <a:uLnTx/>
                <a:uFillTx/>
                <a:latin typeface="Arial"/>
              </a:rPr>
              <a:t> FVIS-programmet</a:t>
            </a:r>
            <a:br>
              <a:rPr lang="sv-SE" dirty="0">
                <a:solidFill>
                  <a:prstClr val="black"/>
                </a:solidFill>
                <a:latin typeface="Arial"/>
                <a:cs typeface="Arial"/>
              </a:rPr>
            </a:br>
            <a:r>
              <a:rPr lang="sv-SE" sz="2000" dirty="0">
                <a:solidFill>
                  <a:prstClr val="black"/>
                </a:solidFill>
                <a:latin typeface="Arial"/>
                <a:cs typeface="Arial"/>
              </a:rPr>
              <a:t>Organisationskarta</a:t>
            </a:r>
            <a:endParaRPr lang="sv-SE" dirty="0"/>
          </a:p>
        </p:txBody>
      </p:sp>
      <p:grpSp>
        <p:nvGrpSpPr>
          <p:cNvPr id="43" name="Grupp 42">
            <a:extLst>
              <a:ext uri="{FF2B5EF4-FFF2-40B4-BE49-F238E27FC236}">
                <a16:creationId xmlns:a16="http://schemas.microsoft.com/office/drawing/2014/main" id="{254BEF9D-4753-CE82-7238-65BDD0E8759B}"/>
              </a:ext>
            </a:extLst>
          </p:cNvPr>
          <p:cNvGrpSpPr/>
          <p:nvPr/>
        </p:nvGrpSpPr>
        <p:grpSpPr>
          <a:xfrm>
            <a:off x="335360" y="1772816"/>
            <a:ext cx="11716546" cy="4578866"/>
            <a:chOff x="188132" y="1651799"/>
            <a:chExt cx="11716546" cy="4578866"/>
          </a:xfrm>
        </p:grpSpPr>
        <p:sp>
          <p:nvSpPr>
            <p:cNvPr id="44" name="Rektangel 43">
              <a:extLst>
                <a:ext uri="{FF2B5EF4-FFF2-40B4-BE49-F238E27FC236}">
                  <a16:creationId xmlns:a16="http://schemas.microsoft.com/office/drawing/2014/main" id="{F37E25F1-3B7C-D4FB-72E3-049631F61674}"/>
                </a:ext>
              </a:extLst>
            </p:cNvPr>
            <p:cNvSpPr/>
            <p:nvPr/>
          </p:nvSpPr>
          <p:spPr>
            <a:xfrm>
              <a:off x="7175961" y="4255833"/>
              <a:ext cx="1351246" cy="383133"/>
            </a:xfrm>
            <a:prstGeom prst="rect">
              <a:avLst/>
            </a:prstGeom>
            <a:solidFill>
              <a:schemeClr val="accent2">
                <a:lumMod val="40000"/>
                <a:lumOff val="60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chemeClr val="tx1"/>
                  </a:solidFill>
                  <a:effectLst/>
                  <a:uLnTx/>
                  <a:uFillTx/>
                  <a:latin typeface="Calibri" panose="020F0502020204030204"/>
                  <a:ea typeface="+mn-ea"/>
                  <a:cs typeface="+mn-cs"/>
                </a:rPr>
                <a:t>Link</a:t>
              </a:r>
            </a:p>
          </p:txBody>
        </p:sp>
        <p:sp>
          <p:nvSpPr>
            <p:cNvPr id="45" name="Rektangel 44">
              <a:extLst>
                <a:ext uri="{FF2B5EF4-FFF2-40B4-BE49-F238E27FC236}">
                  <a16:creationId xmlns:a16="http://schemas.microsoft.com/office/drawing/2014/main" id="{68731097-EF64-41AF-DACF-638E276F9E43}"/>
                </a:ext>
              </a:extLst>
            </p:cNvPr>
            <p:cNvSpPr/>
            <p:nvPr/>
          </p:nvSpPr>
          <p:spPr>
            <a:xfrm>
              <a:off x="3332117" y="4255833"/>
              <a:ext cx="1851245" cy="89109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chemeClr val="tx1"/>
                  </a:solidFill>
                  <a:effectLst/>
                  <a:uLnTx/>
                  <a:uFillTx/>
                  <a:latin typeface="Calibri" panose="020F0502020204030204"/>
                  <a:ea typeface="+mn-ea"/>
                  <a:cs typeface="+mn-cs"/>
                </a:rPr>
                <a:t>Verksamhetsinförande</a:t>
              </a:r>
              <a:endParaRPr kumimoji="0" lang="sv-SE" sz="1400" b="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0" marR="0" lvl="0" indent="0" algn="ctr" defTabSz="914377" rtl="0" eaLnBrk="1" fontAlgn="auto" latinLnBrk="0" hangingPunct="1">
                <a:lnSpc>
                  <a:spcPct val="150000"/>
                </a:lnSpc>
                <a:spcBef>
                  <a:spcPts val="0"/>
                </a:spcBef>
                <a:spcAft>
                  <a:spcPts val="0"/>
                </a:spcAft>
                <a:buClrTx/>
                <a:buSzTx/>
                <a:buFontTx/>
                <a:buNone/>
                <a:tabLst/>
                <a:defRPr/>
              </a:pPr>
              <a:r>
                <a:rPr kumimoji="0" lang="sv-SE" sz="1200" b="0" i="0" u="none" strike="noStrike" kern="1200" cap="none" spc="0" normalizeH="0" baseline="0" noProof="0" dirty="0">
                  <a:ln>
                    <a:noFill/>
                  </a:ln>
                  <a:solidFill>
                    <a:schemeClr val="tx1"/>
                  </a:solidFill>
                  <a:effectLst/>
                  <a:uLnTx/>
                  <a:uFillTx/>
                  <a:latin typeface="Calibri" panose="020F0502020204030204"/>
                  <a:ea typeface="+mn-ea"/>
                  <a:cs typeface="+mn-cs"/>
                </a:rPr>
                <a:t>Utbildning</a:t>
              </a:r>
              <a:br>
                <a:rPr kumimoji="0" lang="sv-SE" sz="1200" b="0" i="0" u="none" strike="noStrike" kern="1200" cap="none" spc="0" normalizeH="0" baseline="0" noProof="0" dirty="0">
                  <a:ln>
                    <a:noFill/>
                  </a:ln>
                  <a:solidFill>
                    <a:schemeClr val="tx1"/>
                  </a:solidFill>
                  <a:effectLst/>
                  <a:uLnTx/>
                  <a:uFillTx/>
                  <a:latin typeface="Calibri" panose="020F0502020204030204"/>
                  <a:ea typeface="+mn-ea"/>
                  <a:cs typeface="+mn-cs"/>
                </a:rPr>
              </a:br>
              <a:r>
                <a:rPr kumimoji="0" lang="sv-SE" sz="1200" b="0" i="0" u="none" strike="noStrike" kern="1200" cap="none" spc="0" normalizeH="0" baseline="0" noProof="0" dirty="0">
                  <a:ln>
                    <a:noFill/>
                  </a:ln>
                  <a:solidFill>
                    <a:schemeClr val="tx1"/>
                  </a:solidFill>
                  <a:effectLst/>
                  <a:uLnTx/>
                  <a:uFillTx/>
                  <a:latin typeface="Calibri" panose="020F0502020204030204"/>
                  <a:ea typeface="+mn-ea"/>
                  <a:cs typeface="+mn-cs"/>
                </a:rPr>
                <a:t>Införande regionalt</a:t>
              </a:r>
            </a:p>
          </p:txBody>
        </p:sp>
        <p:grpSp>
          <p:nvGrpSpPr>
            <p:cNvPr id="46" name="Grupp 45">
              <a:extLst>
                <a:ext uri="{FF2B5EF4-FFF2-40B4-BE49-F238E27FC236}">
                  <a16:creationId xmlns:a16="http://schemas.microsoft.com/office/drawing/2014/main" id="{64468D1F-4FD9-5B2A-7165-535A769A845C}"/>
                </a:ext>
              </a:extLst>
            </p:cNvPr>
            <p:cNvGrpSpPr/>
            <p:nvPr/>
          </p:nvGrpSpPr>
          <p:grpSpPr>
            <a:xfrm>
              <a:off x="188132" y="1651799"/>
              <a:ext cx="11716546" cy="4578866"/>
              <a:chOff x="188132" y="1651799"/>
              <a:chExt cx="11716546" cy="4578866"/>
            </a:xfrm>
          </p:grpSpPr>
          <p:grpSp>
            <p:nvGrpSpPr>
              <p:cNvPr id="47" name="Grupp 46">
                <a:extLst>
                  <a:ext uri="{FF2B5EF4-FFF2-40B4-BE49-F238E27FC236}">
                    <a16:creationId xmlns:a16="http://schemas.microsoft.com/office/drawing/2014/main" id="{B614E454-AA9B-CA7F-5278-71F1E2BF432C}"/>
                  </a:ext>
                </a:extLst>
              </p:cNvPr>
              <p:cNvGrpSpPr/>
              <p:nvPr/>
            </p:nvGrpSpPr>
            <p:grpSpPr>
              <a:xfrm>
                <a:off x="188132" y="1651799"/>
                <a:ext cx="11716546" cy="4578866"/>
                <a:chOff x="95279" y="523014"/>
                <a:chExt cx="11180500" cy="4221005"/>
              </a:xfrm>
            </p:grpSpPr>
            <p:sp>
              <p:nvSpPr>
                <p:cNvPr id="55" name="Rektangel 54">
                  <a:extLst>
                    <a:ext uri="{FF2B5EF4-FFF2-40B4-BE49-F238E27FC236}">
                      <a16:creationId xmlns:a16="http://schemas.microsoft.com/office/drawing/2014/main" id="{4F6B077B-C2A3-62E2-C2B6-63605F19CD4A}"/>
                    </a:ext>
                  </a:extLst>
                </p:cNvPr>
                <p:cNvSpPr/>
                <p:nvPr/>
              </p:nvSpPr>
              <p:spPr>
                <a:xfrm>
                  <a:off x="6113582" y="523014"/>
                  <a:ext cx="2335787" cy="5243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white"/>
                      </a:solidFill>
                      <a:effectLst/>
                      <a:uLnTx/>
                      <a:uFillTx/>
                      <a:latin typeface="Calibri" panose="020F0502020204030204"/>
                      <a:ea typeface="+mn-ea"/>
                      <a:cs typeface="+mn-cs"/>
                    </a:rPr>
                    <a:t>Styrgrupp</a:t>
                  </a:r>
                  <a:endParaRPr kumimoji="0" lang="sv-SE"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Rektangel 55">
                  <a:extLst>
                    <a:ext uri="{FF2B5EF4-FFF2-40B4-BE49-F238E27FC236}">
                      <a16:creationId xmlns:a16="http://schemas.microsoft.com/office/drawing/2014/main" id="{986E1E80-B488-C56D-2FEE-3827A88E76AF}"/>
                    </a:ext>
                  </a:extLst>
                </p:cNvPr>
                <p:cNvSpPr/>
                <p:nvPr/>
              </p:nvSpPr>
              <p:spPr>
                <a:xfrm>
                  <a:off x="3332665" y="523014"/>
                  <a:ext cx="2178822" cy="5243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white"/>
                      </a:solidFill>
                      <a:effectLst/>
                      <a:uLnTx/>
                      <a:uFillTx/>
                      <a:latin typeface="Calibri" panose="020F0502020204030204"/>
                      <a:ea typeface="+mn-ea"/>
                      <a:cs typeface="+mn-cs"/>
                    </a:rPr>
                    <a:t>Programägare</a:t>
                  </a:r>
                  <a:endParaRPr kumimoji="0" lang="sv-SE"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Rektangel 56">
                  <a:extLst>
                    <a:ext uri="{FF2B5EF4-FFF2-40B4-BE49-F238E27FC236}">
                      <a16:creationId xmlns:a16="http://schemas.microsoft.com/office/drawing/2014/main" id="{6FA56AF5-8C39-8B35-1CA2-440F80312B7B}"/>
                    </a:ext>
                  </a:extLst>
                </p:cNvPr>
                <p:cNvSpPr/>
                <p:nvPr/>
              </p:nvSpPr>
              <p:spPr>
                <a:xfrm>
                  <a:off x="3332664" y="1466459"/>
                  <a:ext cx="2178822" cy="524553"/>
                </a:xfrm>
                <a:prstGeom prst="rect">
                  <a:avLst/>
                </a:prstGeom>
                <a:solidFill>
                  <a:schemeClr val="accent1">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Programledare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Bitr. Programledare</a:t>
                  </a:r>
                  <a:r>
                    <a:rPr kumimoji="0" lang="sv-SE" sz="14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58" name="Rektangel 57">
                  <a:extLst>
                    <a:ext uri="{FF2B5EF4-FFF2-40B4-BE49-F238E27FC236}">
                      <a16:creationId xmlns:a16="http://schemas.microsoft.com/office/drawing/2014/main" id="{2F4ADCEF-C53E-19B8-3CA2-1A15A0A314F1}"/>
                    </a:ext>
                  </a:extLst>
                </p:cNvPr>
                <p:cNvSpPr/>
                <p:nvPr/>
              </p:nvSpPr>
              <p:spPr>
                <a:xfrm>
                  <a:off x="4968066" y="2924091"/>
                  <a:ext cx="1688935" cy="353189"/>
                </a:xfrm>
                <a:prstGeom prst="rect">
                  <a:avLst/>
                </a:prstGeom>
                <a:solidFill>
                  <a:schemeClr val="accent2">
                    <a:lumMod val="40000"/>
                    <a:lumOff val="60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chemeClr val="tx1"/>
                      </a:solidFill>
                      <a:effectLst/>
                      <a:uLnTx/>
                      <a:uFillTx/>
                      <a:latin typeface="Calibri" panose="020F0502020204030204"/>
                      <a:ea typeface="+mn-ea"/>
                      <a:cs typeface="+mn-cs"/>
                    </a:rPr>
                    <a:t>Test och kvalité</a:t>
                  </a:r>
                </a:p>
              </p:txBody>
            </p:sp>
            <p:sp>
              <p:nvSpPr>
                <p:cNvPr id="59" name="Rektangel 58">
                  <a:extLst>
                    <a:ext uri="{FF2B5EF4-FFF2-40B4-BE49-F238E27FC236}">
                      <a16:creationId xmlns:a16="http://schemas.microsoft.com/office/drawing/2014/main" id="{8F601EE6-C1BD-8C42-0538-4B19FEB1A5B0}"/>
                    </a:ext>
                  </a:extLst>
                </p:cNvPr>
                <p:cNvSpPr/>
                <p:nvPr/>
              </p:nvSpPr>
              <p:spPr>
                <a:xfrm>
                  <a:off x="95279" y="1187261"/>
                  <a:ext cx="2816431" cy="1083722"/>
                </a:xfrm>
                <a:prstGeom prst="rect">
                  <a:avLst/>
                </a:prstGeom>
                <a:solidFill>
                  <a:schemeClr val="accent2">
                    <a:lumMod val="40000"/>
                    <a:lumOff val="60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sv-SE" sz="14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Administration, stöd och sakområden</a:t>
                  </a:r>
                </a:p>
                <a:p>
                  <a:pPr marR="0" lvl="0" algn="ctr" defTabSz="914377" rtl="0" eaLnBrk="1" fontAlgn="auto" latinLnBrk="0" hangingPunct="1">
                    <a:lnSpc>
                      <a:spcPct val="100000"/>
                    </a:lnSpc>
                    <a:spcBef>
                      <a:spcPts val="0"/>
                    </a:spcBef>
                    <a:spcAft>
                      <a:spcPts val="0"/>
                    </a:spcAft>
                    <a:buClrTx/>
                    <a:buSzTx/>
                    <a:tabLst/>
                    <a:defRPr/>
                  </a:pPr>
                  <a:r>
                    <a:rPr kumimoji="0" lang="sv-SE" sz="1200" i="0" u="none" strike="noStrike" kern="1200" cap="none" spc="0" normalizeH="0" baseline="0" noProof="0" dirty="0">
                      <a:ln>
                        <a:noFill/>
                      </a:ln>
                      <a:solidFill>
                        <a:sysClr val="windowText" lastClr="000000"/>
                      </a:solidFill>
                      <a:effectLst/>
                      <a:uLnTx/>
                      <a:uFillTx/>
                      <a:latin typeface="Calibri" panose="020F0502020204030204"/>
                      <a:ea typeface="+mn-ea"/>
                      <a:cs typeface="+mn-cs"/>
                    </a:rPr>
                    <a:t>Avtalsansvarig</a:t>
                  </a:r>
                </a:p>
                <a:p>
                  <a:pPr marR="0" lvl="0" algn="ctr" defTabSz="914377" rtl="0" eaLnBrk="1" fontAlgn="auto" latinLnBrk="0" hangingPunct="1">
                    <a:lnSpc>
                      <a:spcPct val="100000"/>
                    </a:lnSpc>
                    <a:spcBef>
                      <a:spcPts val="0"/>
                    </a:spcBef>
                    <a:spcAft>
                      <a:spcPts val="0"/>
                    </a:spcAft>
                    <a:buClrTx/>
                    <a:buSzTx/>
                    <a:tabLst/>
                    <a:defRPr/>
                  </a:pPr>
                  <a:r>
                    <a:rPr kumimoji="0" lang="sv-SE" sz="1200" i="0" u="none" strike="noStrike" kern="1200" cap="none" spc="0" normalizeH="0" baseline="0" noProof="0" dirty="0">
                      <a:ln>
                        <a:noFill/>
                      </a:ln>
                      <a:solidFill>
                        <a:sysClr val="windowText" lastClr="000000"/>
                      </a:solidFill>
                      <a:effectLst/>
                      <a:uLnTx/>
                      <a:uFillTx/>
                      <a:latin typeface="Calibri" panose="020F0502020204030204"/>
                      <a:ea typeface="+mn-ea"/>
                      <a:cs typeface="+mn-cs"/>
                    </a:rPr>
                    <a:t>Ekonomi</a:t>
                  </a:r>
                </a:p>
                <a:p>
                  <a:pPr marR="0" lvl="0" algn="ctr" defTabSz="914377" rtl="0" eaLnBrk="1" fontAlgn="auto" latinLnBrk="0" hangingPunct="1">
                    <a:lnSpc>
                      <a:spcPct val="100000"/>
                    </a:lnSpc>
                    <a:spcBef>
                      <a:spcPts val="0"/>
                    </a:spcBef>
                    <a:spcAft>
                      <a:spcPts val="0"/>
                    </a:spcAft>
                    <a:buClrTx/>
                    <a:buSzTx/>
                    <a:tabLst/>
                    <a:defRPr/>
                  </a:pPr>
                  <a:r>
                    <a:rPr kumimoji="0" lang="sv-SE" sz="1200" i="0" u="none" strike="noStrike" kern="1200" cap="none" spc="0" normalizeH="0" baseline="0" noProof="0" dirty="0">
                      <a:ln>
                        <a:noFill/>
                      </a:ln>
                      <a:solidFill>
                        <a:sysClr val="windowText" lastClr="000000"/>
                      </a:solidFill>
                      <a:effectLst/>
                      <a:uLnTx/>
                      <a:uFillTx/>
                      <a:latin typeface="Calibri" panose="020F0502020204030204"/>
                      <a:ea typeface="+mn-ea"/>
                      <a:cs typeface="+mn-cs"/>
                    </a:rPr>
                    <a:t>Regional Sussasamordnare</a:t>
                  </a:r>
                </a:p>
                <a:p>
                  <a:pPr marR="0" lvl="0" algn="ctr" defTabSz="914377" rtl="0" eaLnBrk="1" fontAlgn="auto" latinLnBrk="0" hangingPunct="1">
                    <a:lnSpc>
                      <a:spcPct val="100000"/>
                    </a:lnSpc>
                    <a:spcBef>
                      <a:spcPts val="0"/>
                    </a:spcBef>
                    <a:spcAft>
                      <a:spcPts val="0"/>
                    </a:spcAft>
                    <a:buClrTx/>
                    <a:buSzTx/>
                    <a:tabLst/>
                    <a:defRPr/>
                  </a:pPr>
                  <a:r>
                    <a:rPr kumimoji="0" lang="sv-SE" sz="1200" i="0" u="none" strike="noStrike" kern="1200" cap="none" spc="0" normalizeH="0" baseline="0" noProof="0" dirty="0">
                      <a:ln>
                        <a:noFill/>
                      </a:ln>
                      <a:solidFill>
                        <a:sysClr val="windowText" lastClr="000000"/>
                      </a:solidFill>
                      <a:effectLst/>
                      <a:uLnTx/>
                      <a:uFillTx/>
                      <a:latin typeface="Calibri" panose="020F0502020204030204"/>
                      <a:ea typeface="+mn-ea"/>
                      <a:cs typeface="+mn-cs"/>
                    </a:rPr>
                    <a:t>Kommunikation</a:t>
                  </a:r>
                </a:p>
              </p:txBody>
            </p:sp>
            <p:sp>
              <p:nvSpPr>
                <p:cNvPr id="60" name="Rektangel 59">
                  <a:extLst>
                    <a:ext uri="{FF2B5EF4-FFF2-40B4-BE49-F238E27FC236}">
                      <a16:creationId xmlns:a16="http://schemas.microsoft.com/office/drawing/2014/main" id="{B7BB2262-4F29-6515-F729-3453101D6725}"/>
                    </a:ext>
                  </a:extLst>
                </p:cNvPr>
                <p:cNvSpPr/>
                <p:nvPr/>
              </p:nvSpPr>
              <p:spPr>
                <a:xfrm>
                  <a:off x="6117201" y="1746536"/>
                  <a:ext cx="2335787" cy="524554"/>
                </a:xfrm>
                <a:prstGeom prst="rect">
                  <a:avLst/>
                </a:prstGeom>
                <a:solidFill>
                  <a:schemeClr val="accent1">
                    <a:lumMod val="40000"/>
                    <a:lumOff val="60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chemeClr val="tx1"/>
                      </a:solidFill>
                      <a:effectLst/>
                      <a:uLnTx/>
                      <a:uFillTx/>
                      <a:latin typeface="Calibri" panose="020F0502020204030204"/>
                      <a:ea typeface="+mn-ea"/>
                      <a:cs typeface="+mn-cs"/>
                    </a:rPr>
                    <a:t>Programledning</a:t>
                  </a:r>
                </a:p>
              </p:txBody>
            </p:sp>
            <p:sp>
              <p:nvSpPr>
                <p:cNvPr id="61" name="Rektangel 60">
                  <a:extLst>
                    <a:ext uri="{FF2B5EF4-FFF2-40B4-BE49-F238E27FC236}">
                      <a16:creationId xmlns:a16="http://schemas.microsoft.com/office/drawing/2014/main" id="{07631EB4-6345-A697-1A3C-80D1602A0E9C}"/>
                    </a:ext>
                  </a:extLst>
                </p:cNvPr>
                <p:cNvSpPr/>
                <p:nvPr/>
              </p:nvSpPr>
              <p:spPr>
                <a:xfrm>
                  <a:off x="9072351" y="1058885"/>
                  <a:ext cx="2203428" cy="524345"/>
                </a:xfrm>
                <a:prstGeom prst="rect">
                  <a:avLst/>
                </a:prstGeom>
                <a:solidFill>
                  <a:schemeClr val="accent1">
                    <a:lumMod val="40000"/>
                    <a:lumOff val="60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chemeClr val="tx1"/>
                      </a:solidFill>
                      <a:effectLst/>
                      <a:uLnTx/>
                      <a:uFillTx/>
                      <a:latin typeface="Calibri" panose="020F0502020204030204"/>
                      <a:ea typeface="+mn-ea"/>
                      <a:cs typeface="+mn-cs"/>
                    </a:rPr>
                    <a:t>Beredningsgrupp HoS </a:t>
                  </a:r>
                </a:p>
              </p:txBody>
            </p:sp>
            <p:sp>
              <p:nvSpPr>
                <p:cNvPr id="62" name="Rektangel 61">
                  <a:extLst>
                    <a:ext uri="{FF2B5EF4-FFF2-40B4-BE49-F238E27FC236}">
                      <a16:creationId xmlns:a16="http://schemas.microsoft.com/office/drawing/2014/main" id="{E199A3F8-AB15-34E0-F5B5-DAB057312038}"/>
                    </a:ext>
                  </a:extLst>
                </p:cNvPr>
                <p:cNvSpPr/>
                <p:nvPr/>
              </p:nvSpPr>
              <p:spPr>
                <a:xfrm>
                  <a:off x="9072350" y="2436169"/>
                  <a:ext cx="2203428" cy="524345"/>
                </a:xfrm>
                <a:prstGeom prst="rect">
                  <a:avLst/>
                </a:prstGeom>
                <a:solidFill>
                  <a:schemeClr val="accent4">
                    <a:lumMod val="40000"/>
                    <a:lumOff val="60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chemeClr val="tx1"/>
                      </a:solidFill>
                      <a:effectLst/>
                      <a:uLnTx/>
                      <a:uFillTx/>
                      <a:latin typeface="Calibri" panose="020F0502020204030204"/>
                      <a:ea typeface="+mn-ea"/>
                      <a:cs typeface="+mn-cs"/>
                    </a:rPr>
                    <a:t>FVIS arkitekturgranskningsråd</a:t>
                  </a:r>
                </a:p>
              </p:txBody>
            </p:sp>
            <p:sp>
              <p:nvSpPr>
                <p:cNvPr id="63" name="Rektangel 62">
                  <a:extLst>
                    <a:ext uri="{FF2B5EF4-FFF2-40B4-BE49-F238E27FC236}">
                      <a16:creationId xmlns:a16="http://schemas.microsoft.com/office/drawing/2014/main" id="{E9C4F56F-1E51-B78E-92AD-08E09EBF8C19}"/>
                    </a:ext>
                  </a:extLst>
                </p:cNvPr>
                <p:cNvSpPr/>
                <p:nvPr/>
              </p:nvSpPr>
              <p:spPr>
                <a:xfrm>
                  <a:off x="9072350" y="1746431"/>
                  <a:ext cx="2203429" cy="524553"/>
                </a:xfrm>
                <a:prstGeom prst="rect">
                  <a:avLst/>
                </a:prstGeom>
                <a:solidFill>
                  <a:schemeClr val="accent4">
                    <a:lumMod val="40000"/>
                    <a:lumOff val="60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chemeClr val="tx1"/>
                      </a:solidFill>
                      <a:effectLst/>
                      <a:uLnTx/>
                      <a:uFillTx/>
                      <a:latin typeface="Calibri" panose="020F0502020204030204"/>
                      <a:ea typeface="+mn-ea"/>
                      <a:cs typeface="+mn-cs"/>
                    </a:rPr>
                    <a:t>Beredningsgrupp BU</a:t>
                  </a:r>
                </a:p>
              </p:txBody>
            </p:sp>
            <p:sp>
              <p:nvSpPr>
                <p:cNvPr id="64" name="Rektangel 63">
                  <a:extLst>
                    <a:ext uri="{FF2B5EF4-FFF2-40B4-BE49-F238E27FC236}">
                      <a16:creationId xmlns:a16="http://schemas.microsoft.com/office/drawing/2014/main" id="{E3CFEAD1-B995-8988-6CD0-1F76FAE9646C}"/>
                    </a:ext>
                  </a:extLst>
                </p:cNvPr>
                <p:cNvSpPr/>
                <p:nvPr/>
              </p:nvSpPr>
              <p:spPr>
                <a:xfrm>
                  <a:off x="1183933" y="2923530"/>
                  <a:ext cx="1771625" cy="182048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chemeClr val="tx1"/>
                      </a:solidFill>
                      <a:effectLst/>
                      <a:uLnTx/>
                      <a:uFillTx/>
                      <a:latin typeface="Calibri" panose="020F0502020204030204"/>
                      <a:ea typeface="+mn-ea"/>
                      <a:cs typeface="+mn-cs"/>
                    </a:rPr>
                    <a:t>Teknisk etablering</a:t>
                  </a:r>
                  <a:endParaRPr kumimoji="0" lang="sv-SE" sz="1400" b="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0" marR="0" lvl="0" indent="0" algn="ctr" defTabSz="914377" rtl="0" eaLnBrk="1" fontAlgn="auto" latinLnBrk="0" hangingPunct="1">
                    <a:lnSpc>
                      <a:spcPct val="150000"/>
                    </a:lnSpc>
                    <a:spcBef>
                      <a:spcPts val="0"/>
                    </a:spcBef>
                    <a:spcAft>
                      <a:spcPts val="0"/>
                    </a:spcAft>
                    <a:buClrTx/>
                    <a:buSzTx/>
                    <a:buFontTx/>
                    <a:buNone/>
                    <a:tabLst/>
                    <a:defRPr/>
                  </a:pPr>
                  <a:r>
                    <a:rPr kumimoji="0" lang="sv-SE" sz="1200" b="0" i="0" u="none" strike="noStrike" kern="1200" cap="none" spc="0" normalizeH="0" baseline="0" noProof="0" dirty="0">
                      <a:ln>
                        <a:noFill/>
                      </a:ln>
                      <a:solidFill>
                        <a:schemeClr val="tx1"/>
                      </a:solidFill>
                      <a:effectLst/>
                      <a:uLnTx/>
                      <a:uFillTx/>
                      <a:latin typeface="Calibri" panose="020F0502020204030204"/>
                      <a:ea typeface="+mn-ea"/>
                      <a:cs typeface="+mn-cs"/>
                    </a:rPr>
                    <a:t>Utdata</a:t>
                  </a:r>
                </a:p>
                <a:p>
                  <a:pPr marL="0" marR="0" lvl="0" indent="0" algn="ctr" defTabSz="914377" rtl="0" eaLnBrk="1" fontAlgn="auto" latinLnBrk="0" hangingPunct="1">
                    <a:lnSpc>
                      <a:spcPct val="150000"/>
                    </a:lnSpc>
                    <a:spcBef>
                      <a:spcPts val="0"/>
                    </a:spcBef>
                    <a:spcAft>
                      <a:spcPts val="0"/>
                    </a:spcAft>
                    <a:buClrTx/>
                    <a:buSzTx/>
                    <a:buFontTx/>
                    <a:buNone/>
                    <a:tabLst/>
                    <a:defRPr/>
                  </a:pPr>
                  <a:r>
                    <a:rPr kumimoji="0" lang="sv-SE" sz="1200" b="0" i="0" u="none" strike="noStrike" kern="1200" cap="none" spc="0" normalizeH="0" baseline="0" noProof="0" dirty="0">
                      <a:ln>
                        <a:noFill/>
                      </a:ln>
                      <a:solidFill>
                        <a:schemeClr val="tx1"/>
                      </a:solidFill>
                      <a:effectLst/>
                      <a:uLnTx/>
                      <a:uFillTx/>
                      <a:latin typeface="Calibri" panose="020F0502020204030204"/>
                      <a:ea typeface="+mn-ea"/>
                      <a:cs typeface="+mn-cs"/>
                    </a:rPr>
                    <a:t>Teknik</a:t>
                  </a:r>
                  <a:br>
                    <a:rPr kumimoji="0" lang="sv-SE" sz="1200" b="0" i="0" u="none" strike="noStrike" kern="1200" cap="none" spc="0" normalizeH="0" baseline="0" noProof="0" dirty="0">
                      <a:ln>
                        <a:noFill/>
                      </a:ln>
                      <a:solidFill>
                        <a:schemeClr val="tx1"/>
                      </a:solidFill>
                      <a:effectLst/>
                      <a:uLnTx/>
                      <a:uFillTx/>
                      <a:latin typeface="Calibri" panose="020F0502020204030204"/>
                      <a:ea typeface="+mn-ea"/>
                      <a:cs typeface="+mn-cs"/>
                    </a:rPr>
                  </a:br>
                  <a:r>
                    <a:rPr kumimoji="0" lang="sv-SE" sz="1200" b="0" i="0" u="none" strike="noStrike" kern="1200" cap="none" spc="0" normalizeH="0" baseline="0" noProof="0" dirty="0">
                      <a:ln>
                        <a:noFill/>
                      </a:ln>
                      <a:solidFill>
                        <a:schemeClr val="tx1"/>
                      </a:solidFill>
                      <a:effectLst/>
                      <a:uLnTx/>
                      <a:uFillTx/>
                      <a:latin typeface="Calibri" panose="020F0502020204030204"/>
                      <a:ea typeface="+mn-ea"/>
                      <a:cs typeface="+mn-cs"/>
                    </a:rPr>
                    <a:t>Integrationer</a:t>
                  </a:r>
                </a:p>
                <a:p>
                  <a:pPr marL="0" marR="0" lvl="0" indent="0" algn="ctr" defTabSz="914377" rtl="0" eaLnBrk="1" fontAlgn="auto" latinLnBrk="0" hangingPunct="1">
                    <a:lnSpc>
                      <a:spcPct val="150000"/>
                    </a:lnSpc>
                    <a:spcBef>
                      <a:spcPts val="0"/>
                    </a:spcBef>
                    <a:spcAft>
                      <a:spcPts val="0"/>
                    </a:spcAft>
                    <a:buClrTx/>
                    <a:buSzTx/>
                    <a:buFontTx/>
                    <a:buNone/>
                    <a:tabLst/>
                    <a:defRPr/>
                  </a:pPr>
                  <a:r>
                    <a:rPr kumimoji="0" lang="sv-SE" sz="1200" b="0" i="0" u="none" strike="noStrike" kern="1200" cap="none" spc="0" normalizeH="0" baseline="0" noProof="0" dirty="0">
                      <a:ln>
                        <a:noFill/>
                      </a:ln>
                      <a:solidFill>
                        <a:schemeClr val="tx1"/>
                      </a:solidFill>
                      <a:effectLst/>
                      <a:uLnTx/>
                      <a:uFillTx/>
                      <a:latin typeface="Calibri" panose="020F0502020204030204"/>
                      <a:ea typeface="+mn-ea"/>
                      <a:cs typeface="+mn-cs"/>
                    </a:rPr>
                    <a:t>Grund </a:t>
                  </a:r>
                </a:p>
                <a:p>
                  <a:pPr marL="0" marR="0" lvl="0" indent="0" algn="ctr" defTabSz="914377" rtl="0" eaLnBrk="1" fontAlgn="auto" latinLnBrk="0" hangingPunct="1">
                    <a:lnSpc>
                      <a:spcPct val="150000"/>
                    </a:lnSpc>
                    <a:spcBef>
                      <a:spcPts val="0"/>
                    </a:spcBef>
                    <a:spcAft>
                      <a:spcPts val="0"/>
                    </a:spcAft>
                    <a:buClrTx/>
                    <a:buSzTx/>
                    <a:buFontTx/>
                    <a:buNone/>
                    <a:tabLst/>
                    <a:defRPr/>
                  </a:pPr>
                  <a:r>
                    <a:rPr kumimoji="0" lang="sv-SE" sz="1200" b="0" i="0" u="none" strike="noStrike" kern="1200" cap="none" spc="0" normalizeH="0" baseline="0" noProof="0" dirty="0" err="1">
                      <a:ln>
                        <a:noFill/>
                      </a:ln>
                      <a:solidFill>
                        <a:schemeClr val="tx1"/>
                      </a:solidFill>
                      <a:effectLst/>
                      <a:uLnTx/>
                      <a:uFillTx/>
                      <a:latin typeface="Calibri" panose="020F0502020204030204"/>
                      <a:ea typeface="+mn-ea"/>
                      <a:cs typeface="+mn-cs"/>
                    </a:rPr>
                    <a:t>Interimsförvaltning</a:t>
                  </a:r>
                  <a:r>
                    <a:rPr kumimoji="0" lang="sv-SE" sz="1200" b="0" i="0" u="none" strike="noStrike" kern="1200" cap="none" spc="0" normalizeH="0" baseline="0" noProof="0" dirty="0">
                      <a:ln>
                        <a:noFill/>
                      </a:ln>
                      <a:solidFill>
                        <a:schemeClr val="tx1"/>
                      </a:solidFill>
                      <a:effectLst/>
                      <a:uLnTx/>
                      <a:uFillTx/>
                      <a:latin typeface="Calibri" panose="020F0502020204030204"/>
                      <a:ea typeface="+mn-ea"/>
                      <a:cs typeface="+mn-cs"/>
                    </a:rPr>
                    <a:t> </a:t>
                  </a:r>
                </a:p>
                <a:p>
                  <a:pPr marL="0" marR="0" lvl="0" indent="0" algn="ctr" defTabSz="914377" rtl="0" eaLnBrk="1" fontAlgn="auto" latinLnBrk="0" hangingPunct="1">
                    <a:lnSpc>
                      <a:spcPct val="150000"/>
                    </a:lnSpc>
                    <a:spcBef>
                      <a:spcPts val="0"/>
                    </a:spcBef>
                    <a:spcAft>
                      <a:spcPts val="0"/>
                    </a:spcAft>
                    <a:buClrTx/>
                    <a:buSzTx/>
                    <a:buFontTx/>
                    <a:buNone/>
                    <a:tabLst/>
                    <a:defRPr/>
                  </a:pPr>
                  <a:r>
                    <a:rPr kumimoji="0" lang="sv-SE" sz="1200" b="0" i="0" u="none" strike="noStrike" kern="1200" cap="none" spc="0" normalizeH="0" baseline="0" noProof="0" dirty="0">
                      <a:ln>
                        <a:noFill/>
                      </a:ln>
                      <a:solidFill>
                        <a:schemeClr val="tx1"/>
                      </a:solidFill>
                      <a:effectLst/>
                      <a:uLnTx/>
                      <a:uFillTx/>
                      <a:latin typeface="Calibri" panose="020F0502020204030204"/>
                      <a:ea typeface="+mn-ea"/>
                      <a:cs typeface="+mn-cs"/>
                    </a:rPr>
                    <a:t>Produktionssättning</a:t>
                  </a:r>
                </a:p>
              </p:txBody>
            </p:sp>
            <p:cxnSp>
              <p:nvCxnSpPr>
                <p:cNvPr id="65" name="Rak koppling 64">
                  <a:extLst>
                    <a:ext uri="{FF2B5EF4-FFF2-40B4-BE49-F238E27FC236}">
                      <a16:creationId xmlns:a16="http://schemas.microsoft.com/office/drawing/2014/main" id="{3FA2AF71-80CC-8FF9-0797-549AA15B512B}"/>
                    </a:ext>
                  </a:extLst>
                </p:cNvPr>
                <p:cNvCxnSpPr>
                  <a:stCxn id="61" idx="1"/>
                  <a:endCxn id="60" idx="3"/>
                </p:cNvCxnSpPr>
                <p:nvPr/>
              </p:nvCxnSpPr>
              <p:spPr>
                <a:xfrm flipH="1">
                  <a:off x="8452988" y="1321058"/>
                  <a:ext cx="619363" cy="68775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6" name="Rak koppling 65">
                  <a:extLst>
                    <a:ext uri="{FF2B5EF4-FFF2-40B4-BE49-F238E27FC236}">
                      <a16:creationId xmlns:a16="http://schemas.microsoft.com/office/drawing/2014/main" id="{F3E94E70-AF00-653D-AE2B-B54900296F4C}"/>
                    </a:ext>
                  </a:extLst>
                </p:cNvPr>
                <p:cNvCxnSpPr>
                  <a:stCxn id="63" idx="1"/>
                  <a:endCxn id="60" idx="3"/>
                </p:cNvCxnSpPr>
                <p:nvPr/>
              </p:nvCxnSpPr>
              <p:spPr>
                <a:xfrm flipH="1">
                  <a:off x="8452988" y="2008708"/>
                  <a:ext cx="619362" cy="10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7" name="Rak koppling 66">
                  <a:extLst>
                    <a:ext uri="{FF2B5EF4-FFF2-40B4-BE49-F238E27FC236}">
                      <a16:creationId xmlns:a16="http://schemas.microsoft.com/office/drawing/2014/main" id="{ABE03A3F-7FE6-EDA4-B446-62E0A7CE7991}"/>
                    </a:ext>
                  </a:extLst>
                </p:cNvPr>
                <p:cNvCxnSpPr>
                  <a:stCxn id="62" idx="1"/>
                  <a:endCxn id="60" idx="3"/>
                </p:cNvCxnSpPr>
                <p:nvPr/>
              </p:nvCxnSpPr>
              <p:spPr>
                <a:xfrm flipH="1" flipV="1">
                  <a:off x="8452988" y="2008813"/>
                  <a:ext cx="619362" cy="68952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8" name="Rak koppling 67">
                  <a:extLst>
                    <a:ext uri="{FF2B5EF4-FFF2-40B4-BE49-F238E27FC236}">
                      <a16:creationId xmlns:a16="http://schemas.microsoft.com/office/drawing/2014/main" id="{989CB02D-EE66-E434-14B5-D2E8235ECB7E}"/>
                    </a:ext>
                  </a:extLst>
                </p:cNvPr>
                <p:cNvCxnSpPr>
                  <a:stCxn id="55" idx="1"/>
                  <a:endCxn id="56" idx="3"/>
                </p:cNvCxnSpPr>
                <p:nvPr/>
              </p:nvCxnSpPr>
              <p:spPr>
                <a:xfrm flipH="1">
                  <a:off x="5511487" y="785187"/>
                  <a:ext cx="6020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Rak koppling 68">
                  <a:extLst>
                    <a:ext uri="{FF2B5EF4-FFF2-40B4-BE49-F238E27FC236}">
                      <a16:creationId xmlns:a16="http://schemas.microsoft.com/office/drawing/2014/main" id="{09CB078B-D22E-86A6-01F7-2D4F5581491D}"/>
                    </a:ext>
                  </a:extLst>
                </p:cNvPr>
                <p:cNvCxnSpPr>
                  <a:stCxn id="57" idx="3"/>
                  <a:endCxn id="60" idx="1"/>
                </p:cNvCxnSpPr>
                <p:nvPr/>
              </p:nvCxnSpPr>
              <p:spPr>
                <a:xfrm>
                  <a:off x="5511486" y="1728736"/>
                  <a:ext cx="605715" cy="280077"/>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Rak koppling 69">
                  <a:extLst>
                    <a:ext uri="{FF2B5EF4-FFF2-40B4-BE49-F238E27FC236}">
                      <a16:creationId xmlns:a16="http://schemas.microsoft.com/office/drawing/2014/main" id="{4DBD200D-3DBD-F19F-6590-018544938657}"/>
                    </a:ext>
                  </a:extLst>
                </p:cNvPr>
                <p:cNvCxnSpPr/>
                <p:nvPr/>
              </p:nvCxnSpPr>
              <p:spPr>
                <a:xfrm flipH="1">
                  <a:off x="4382461" y="1036235"/>
                  <a:ext cx="1" cy="430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Rak pilkoppling 70">
                  <a:extLst>
                    <a:ext uri="{FF2B5EF4-FFF2-40B4-BE49-F238E27FC236}">
                      <a16:creationId xmlns:a16="http://schemas.microsoft.com/office/drawing/2014/main" id="{3A44C2C3-122E-7DC1-AB25-F714B4F23936}"/>
                    </a:ext>
                  </a:extLst>
                </p:cNvPr>
                <p:cNvCxnSpPr>
                  <a:stCxn id="55" idx="1"/>
                  <a:endCxn id="56" idx="3"/>
                </p:cNvCxnSpPr>
                <p:nvPr/>
              </p:nvCxnSpPr>
              <p:spPr>
                <a:xfrm flipH="1">
                  <a:off x="5511487" y="785187"/>
                  <a:ext cx="602095" cy="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Rak pilkoppling 71">
                  <a:extLst>
                    <a:ext uri="{FF2B5EF4-FFF2-40B4-BE49-F238E27FC236}">
                      <a16:creationId xmlns:a16="http://schemas.microsoft.com/office/drawing/2014/main" id="{6CB72559-90BF-FCE8-723F-19BE250F9BB1}"/>
                    </a:ext>
                  </a:extLst>
                </p:cNvPr>
                <p:cNvCxnSpPr>
                  <a:stCxn id="57" idx="3"/>
                  <a:endCxn id="60" idx="1"/>
                </p:cNvCxnSpPr>
                <p:nvPr/>
              </p:nvCxnSpPr>
              <p:spPr>
                <a:xfrm>
                  <a:off x="5511486" y="1728736"/>
                  <a:ext cx="605715" cy="280077"/>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3" name="Rak koppling 72">
                  <a:extLst>
                    <a:ext uri="{FF2B5EF4-FFF2-40B4-BE49-F238E27FC236}">
                      <a16:creationId xmlns:a16="http://schemas.microsoft.com/office/drawing/2014/main" id="{A5B47519-7A40-6F35-392A-429E8C38719D}"/>
                    </a:ext>
                  </a:extLst>
                </p:cNvPr>
                <p:cNvCxnSpPr>
                  <a:stCxn id="57" idx="1"/>
                  <a:endCxn id="59" idx="3"/>
                </p:cNvCxnSpPr>
                <p:nvPr/>
              </p:nvCxnSpPr>
              <p:spPr>
                <a:xfrm flipH="1">
                  <a:off x="2911710" y="1728736"/>
                  <a:ext cx="420954" cy="3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Rektangel 47">
                <a:extLst>
                  <a:ext uri="{FF2B5EF4-FFF2-40B4-BE49-F238E27FC236}">
                    <a16:creationId xmlns:a16="http://schemas.microsoft.com/office/drawing/2014/main" id="{868BEAB1-AFA7-5C35-AD44-A1E1A9536104}"/>
                  </a:ext>
                </a:extLst>
              </p:cNvPr>
              <p:cNvSpPr/>
              <p:nvPr/>
            </p:nvSpPr>
            <p:spPr>
              <a:xfrm>
                <a:off x="256187" y="4776049"/>
                <a:ext cx="1083331" cy="467200"/>
              </a:xfrm>
              <a:prstGeom prst="rect">
                <a:avLst/>
              </a:prstGeom>
              <a:solidFill>
                <a:schemeClr val="accent4">
                  <a:lumMod val="40000"/>
                  <a:lumOff val="60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chemeClr val="tx1"/>
                    </a:solidFill>
                    <a:effectLst/>
                    <a:uLnTx/>
                    <a:uFillTx/>
                    <a:latin typeface="Calibri" panose="020F0502020204030204"/>
                    <a:ea typeface="+mn-ea"/>
                    <a:cs typeface="+mn-cs"/>
                  </a:rPr>
                  <a:t>Chefsråd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chemeClr val="tx1"/>
                    </a:solidFill>
                    <a:effectLst/>
                    <a:uLnTx/>
                    <a:uFillTx/>
                    <a:latin typeface="Calibri" panose="020F0502020204030204"/>
                    <a:ea typeface="+mn-ea"/>
                    <a:cs typeface="+mn-cs"/>
                  </a:rPr>
                  <a:t>EC på IT</a:t>
                </a:r>
              </a:p>
            </p:txBody>
          </p:sp>
          <p:cxnSp>
            <p:nvCxnSpPr>
              <p:cNvPr id="49" name="Vinklad koppling 7">
                <a:extLst>
                  <a:ext uri="{FF2B5EF4-FFF2-40B4-BE49-F238E27FC236}">
                    <a16:creationId xmlns:a16="http://schemas.microsoft.com/office/drawing/2014/main" id="{B0C8E568-E959-6E15-ED6B-C08DEFAF452D}"/>
                  </a:ext>
                </a:extLst>
              </p:cNvPr>
              <p:cNvCxnSpPr>
                <a:stCxn id="57" idx="2"/>
                <a:endCxn id="64" idx="0"/>
              </p:cNvCxnSpPr>
              <p:nvPr/>
            </p:nvCxnSpPr>
            <p:spPr>
              <a:xfrm rot="5400000">
                <a:off x="2984031" y="2517489"/>
                <a:ext cx="1011578" cy="2465111"/>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Vinklad koppling 8">
                <a:extLst>
                  <a:ext uri="{FF2B5EF4-FFF2-40B4-BE49-F238E27FC236}">
                    <a16:creationId xmlns:a16="http://schemas.microsoft.com/office/drawing/2014/main" id="{8F9D524E-6EFC-4ADB-4FA9-3937A569DFC7}"/>
                  </a:ext>
                </a:extLst>
              </p:cNvPr>
              <p:cNvCxnSpPr>
                <a:stCxn id="57" idx="2"/>
                <a:endCxn id="44" idx="0"/>
              </p:cNvCxnSpPr>
              <p:nvPr/>
            </p:nvCxnSpPr>
            <p:spPr>
              <a:xfrm rot="16200000" flipH="1">
                <a:off x="5781190" y="2185439"/>
                <a:ext cx="1011578" cy="3129209"/>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Vinklad koppling 9">
                <a:extLst>
                  <a:ext uri="{FF2B5EF4-FFF2-40B4-BE49-F238E27FC236}">
                    <a16:creationId xmlns:a16="http://schemas.microsoft.com/office/drawing/2014/main" id="{40A2425A-0687-7FF1-4BCB-F05D7D30E7E7}"/>
                  </a:ext>
                </a:extLst>
              </p:cNvPr>
              <p:cNvCxnSpPr>
                <a:stCxn id="57" idx="2"/>
                <a:endCxn id="45" idx="0"/>
              </p:cNvCxnSpPr>
              <p:nvPr/>
            </p:nvCxnSpPr>
            <p:spPr>
              <a:xfrm rot="5400000">
                <a:off x="3984269" y="3517727"/>
                <a:ext cx="1011578" cy="464635"/>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Vinklad koppling 10">
                <a:extLst>
                  <a:ext uri="{FF2B5EF4-FFF2-40B4-BE49-F238E27FC236}">
                    <a16:creationId xmlns:a16="http://schemas.microsoft.com/office/drawing/2014/main" id="{D68636C8-7992-9A89-7E95-54CC1E4C98B9}"/>
                  </a:ext>
                </a:extLst>
              </p:cNvPr>
              <p:cNvCxnSpPr>
                <a:cxnSpLocks/>
              </p:cNvCxnSpPr>
              <p:nvPr/>
            </p:nvCxnSpPr>
            <p:spPr>
              <a:xfrm rot="16200000" flipH="1">
                <a:off x="4939590" y="3021482"/>
                <a:ext cx="1012187" cy="1457124"/>
              </a:xfrm>
              <a:prstGeom prst="bentConnector3">
                <a:avLst>
                  <a:gd name="adj1" fmla="val 50001"/>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Rak pilkoppling 52">
                <a:extLst>
                  <a:ext uri="{FF2B5EF4-FFF2-40B4-BE49-F238E27FC236}">
                    <a16:creationId xmlns:a16="http://schemas.microsoft.com/office/drawing/2014/main" id="{F4C84776-2E99-E33A-0795-1C7EE1393286}"/>
                  </a:ext>
                </a:extLst>
              </p:cNvPr>
              <p:cNvCxnSpPr/>
              <p:nvPr/>
            </p:nvCxnSpPr>
            <p:spPr>
              <a:xfrm flipV="1">
                <a:off x="3185546" y="6093296"/>
                <a:ext cx="694099"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Rektangel 53">
                <a:extLst>
                  <a:ext uri="{FF2B5EF4-FFF2-40B4-BE49-F238E27FC236}">
                    <a16:creationId xmlns:a16="http://schemas.microsoft.com/office/drawing/2014/main" id="{002A8F49-D50D-5C99-1A69-AEEA15326699}"/>
                  </a:ext>
                </a:extLst>
              </p:cNvPr>
              <p:cNvSpPr/>
              <p:nvPr/>
            </p:nvSpPr>
            <p:spPr>
              <a:xfrm>
                <a:off x="3875714" y="5920960"/>
                <a:ext cx="1161172" cy="30970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solidFill>
                      <a:schemeClr val="tx1"/>
                    </a:solidFill>
                  </a:rPr>
                  <a:t>Migrering</a:t>
                </a:r>
                <a:endParaRPr lang="sv-SE" dirty="0">
                  <a:solidFill>
                    <a:schemeClr val="tx1"/>
                  </a:solidFill>
                </a:endParaRPr>
              </a:p>
            </p:txBody>
          </p:sp>
        </p:grpSp>
      </p:grpSp>
    </p:spTree>
    <p:extLst>
      <p:ext uri="{BB962C8B-B14F-4D97-AF65-F5344CB8AC3E}">
        <p14:creationId xmlns:p14="http://schemas.microsoft.com/office/powerpoint/2010/main" val="1583637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2"/>
          <p:cNvSpPr>
            <a:spLocks noGrp="1"/>
          </p:cNvSpPr>
          <p:nvPr>
            <p:ph type="title"/>
          </p:nvPr>
        </p:nvSpPr>
        <p:spPr>
          <a:xfrm>
            <a:off x="854303" y="477377"/>
            <a:ext cx="4165140" cy="567224"/>
          </a:xfrm>
        </p:spPr>
        <p:txBody>
          <a:bodyPr>
            <a:noAutofit/>
          </a:bodyPr>
          <a:lstStyle/>
          <a:p>
            <a:r>
              <a:rPr lang="sv-SE" dirty="0"/>
              <a:t>Kontakta oss</a:t>
            </a:r>
          </a:p>
        </p:txBody>
      </p:sp>
      <p:pic>
        <p:nvPicPr>
          <p:cNvPr id="9" name="Bildobjekt 8"/>
          <p:cNvPicPr>
            <a:picLocks noChangeAspect="1"/>
          </p:cNvPicPr>
          <p:nvPr/>
        </p:nvPicPr>
        <p:blipFill rotWithShape="1">
          <a:blip r:embed="rId3"/>
          <a:srcRect t="2869" r="2864" b="5678"/>
          <a:stretch/>
        </p:blipFill>
        <p:spPr>
          <a:xfrm>
            <a:off x="8172703" y="325240"/>
            <a:ext cx="2791439" cy="3723779"/>
          </a:xfrm>
          <a:prstGeom prst="rect">
            <a:avLst/>
          </a:prstGeom>
          <a:ln>
            <a:solidFill>
              <a:schemeClr val="bg2"/>
            </a:solidFill>
          </a:ln>
        </p:spPr>
      </p:pic>
      <p:pic>
        <p:nvPicPr>
          <p:cNvPr id="10" name="Bildobjekt 9"/>
          <p:cNvPicPr>
            <a:picLocks noChangeAspect="1"/>
          </p:cNvPicPr>
          <p:nvPr/>
        </p:nvPicPr>
        <p:blipFill>
          <a:blip r:embed="rId4"/>
          <a:stretch>
            <a:fillRect/>
          </a:stretch>
        </p:blipFill>
        <p:spPr>
          <a:xfrm>
            <a:off x="9042956" y="1223441"/>
            <a:ext cx="2791439" cy="3743659"/>
          </a:xfrm>
          <a:prstGeom prst="rect">
            <a:avLst/>
          </a:prstGeom>
          <a:ln>
            <a:solidFill>
              <a:schemeClr val="bg2"/>
            </a:solidFill>
          </a:ln>
        </p:spPr>
      </p:pic>
      <p:sp>
        <p:nvSpPr>
          <p:cNvPr id="3" name="Underrubrik 1">
            <a:extLst>
              <a:ext uri="{FF2B5EF4-FFF2-40B4-BE49-F238E27FC236}">
                <a16:creationId xmlns:a16="http://schemas.microsoft.com/office/drawing/2014/main" id="{EE130FE9-ED19-96C6-A250-A2025D1B6E93}"/>
              </a:ext>
            </a:extLst>
          </p:cNvPr>
          <p:cNvSpPr txBox="1">
            <a:spLocks/>
          </p:cNvSpPr>
          <p:nvPr/>
        </p:nvSpPr>
        <p:spPr>
          <a:xfrm>
            <a:off x="854303" y="1052736"/>
            <a:ext cx="6883274" cy="5544616"/>
          </a:xfrm>
          <a:prstGeom prst="rect">
            <a:avLst/>
          </a:prstGeom>
        </p:spPr>
        <p:txBody>
          <a:bodyPr vert="horz" lIns="91438" tIns="45719" rIns="91438" bIns="45719" rtlCol="0">
            <a:noAutofit/>
          </a:bodyPr>
          <a:lstStyle>
            <a:lvl1pPr marL="180975" indent="-180975" algn="l" defTabSz="914377"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1pPr>
            <a:lvl2pPr marL="274630" indent="0" algn="l" defTabSz="914377" rtl="0" eaLnBrk="1" latinLnBrk="0" hangingPunct="1">
              <a:lnSpc>
                <a:spcPct val="100000"/>
              </a:lnSpc>
              <a:spcBef>
                <a:spcPts val="600"/>
              </a:spcBef>
              <a:buFontTx/>
              <a:buNone/>
              <a:defRPr sz="2000" kern="1200">
                <a:solidFill>
                  <a:schemeClr val="tx1"/>
                </a:solidFill>
                <a:latin typeface="+mn-lt"/>
                <a:ea typeface="+mn-ea"/>
                <a:cs typeface="+mn-cs"/>
              </a:defRPr>
            </a:lvl2pPr>
            <a:lvl3pPr marL="627047" indent="0" algn="l" defTabSz="914377" rtl="0" eaLnBrk="1" latinLnBrk="0" hangingPunct="1">
              <a:lnSpc>
                <a:spcPct val="100000"/>
              </a:lnSpc>
              <a:spcBef>
                <a:spcPts val="600"/>
              </a:spcBef>
              <a:buFontTx/>
              <a:buNone/>
              <a:defRPr sz="1900" kern="1200">
                <a:solidFill>
                  <a:schemeClr val="tx1"/>
                </a:solidFill>
                <a:latin typeface="+mn-lt"/>
                <a:ea typeface="+mn-ea"/>
                <a:cs typeface="+mn-cs"/>
              </a:defRPr>
            </a:lvl3pPr>
            <a:lvl4pPr marL="1071536" indent="0" algn="l" defTabSz="914377" rtl="0" eaLnBrk="1" latinLnBrk="0" hangingPunct="1">
              <a:lnSpc>
                <a:spcPct val="100000"/>
              </a:lnSpc>
              <a:spcBef>
                <a:spcPts val="600"/>
              </a:spcBef>
              <a:buFontTx/>
              <a:buNone/>
              <a:defRPr sz="1600" i="0" kern="1200">
                <a:solidFill>
                  <a:schemeClr val="tx1"/>
                </a:solidFill>
                <a:latin typeface="+mn-lt"/>
                <a:ea typeface="+mn-ea"/>
                <a:cs typeface="+mn-cs"/>
              </a:defRPr>
            </a:lvl4pPr>
            <a:lvl5pPr marL="1436651" indent="0" algn="l" defTabSz="914377" rtl="0" eaLnBrk="1" latinLnBrk="0" hangingPunct="1">
              <a:lnSpc>
                <a:spcPct val="100000"/>
              </a:lnSpc>
              <a:spcBef>
                <a:spcPts val="600"/>
              </a:spcBef>
              <a:buFontTx/>
              <a:buNone/>
              <a:defRPr sz="1500" i="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sv-SE" sz="2000" b="0" i="0" u="none" strike="noStrike" kern="1200" cap="none" spc="0" normalizeH="0" baseline="0" noProof="0" dirty="0">
                <a:ln>
                  <a:noFill/>
                </a:ln>
                <a:solidFill>
                  <a:prstClr val="black"/>
                </a:solidFill>
                <a:effectLst/>
                <a:uLnTx/>
                <a:uFillTx/>
              </a:rPr>
              <a:t>Allmänna frågor och funderingar:</a:t>
            </a:r>
          </a:p>
          <a:p>
            <a:pPr marL="0" marR="0" lvl="0" indent="0" algn="l" defTabSz="914377"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sv-SE" sz="2000" b="0" i="0" u="none" strike="noStrike" kern="1200" cap="none" spc="0" normalizeH="0" baseline="0" noProof="0" dirty="0">
                <a:ln>
                  <a:noFill/>
                </a:ln>
                <a:solidFill>
                  <a:prstClr val="black"/>
                </a:solidFill>
                <a:effectLst/>
                <a:uLnTx/>
                <a:uFillTx/>
                <a:hlinkClick r:id="rId5"/>
              </a:rPr>
              <a:t>fvis@regiongavleborg.se</a:t>
            </a:r>
            <a:endParaRPr lang="sv-SE" sz="2000" dirty="0">
              <a:solidFill>
                <a:prstClr val="black"/>
              </a:solidFill>
            </a:endParaRPr>
          </a:p>
          <a:p>
            <a:pPr marL="0" marR="0" lvl="0" indent="0" algn="l" defTabSz="914377"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sv-SE" sz="2000" b="0" i="0" u="none" strike="noStrike" kern="1200" cap="none" spc="0" normalizeH="0" baseline="0" noProof="0" dirty="0">
              <a:ln>
                <a:noFill/>
              </a:ln>
              <a:solidFill>
                <a:prstClr val="black"/>
              </a:solidFill>
              <a:effectLst/>
              <a:uLnTx/>
              <a:uFillTx/>
            </a:endParaRPr>
          </a:p>
          <a:p>
            <a:pPr marL="0" lvl="0" indent="0">
              <a:buNone/>
              <a:defRPr/>
            </a:pPr>
            <a:r>
              <a:rPr lang="sv-SE" sz="2000" dirty="0">
                <a:solidFill>
                  <a:prstClr val="black"/>
                </a:solidFill>
              </a:rPr>
              <a:t>Frågor och funderingar om test:</a:t>
            </a:r>
          </a:p>
          <a:p>
            <a:pPr marL="0" lvl="0" indent="0">
              <a:buNone/>
              <a:defRPr/>
            </a:pPr>
            <a:r>
              <a:rPr lang="sv-SE" sz="2000" dirty="0">
                <a:solidFill>
                  <a:prstClr val="black"/>
                </a:solidFill>
                <a:hlinkClick r:id="rId6"/>
              </a:rPr>
              <a:t>fvis.test@regiongavleborg.se</a:t>
            </a:r>
            <a:endParaRPr lang="sv-SE" sz="2000" dirty="0">
              <a:solidFill>
                <a:prstClr val="black"/>
              </a:solidFill>
            </a:endParaRPr>
          </a:p>
          <a:p>
            <a:pPr marL="0" lvl="0" indent="0">
              <a:buNone/>
              <a:defRPr/>
            </a:pPr>
            <a:endParaRPr lang="sv-SE" sz="2000" dirty="0">
              <a:solidFill>
                <a:prstClr val="black"/>
              </a:solidFill>
            </a:endParaRPr>
          </a:p>
          <a:p>
            <a:pPr marL="0" lvl="0" indent="0">
              <a:buNone/>
              <a:defRPr/>
            </a:pPr>
            <a:r>
              <a:rPr lang="sv-SE" sz="2000" dirty="0">
                <a:solidFill>
                  <a:prstClr val="black"/>
                </a:solidFill>
              </a:rPr>
              <a:t>Frågor och funderingar om utbildning:</a:t>
            </a:r>
          </a:p>
          <a:p>
            <a:pPr marL="0" lvl="0" indent="0">
              <a:buNone/>
              <a:defRPr/>
            </a:pPr>
            <a:r>
              <a:rPr lang="sv-SE" sz="2000" dirty="0">
                <a:solidFill>
                  <a:prstClr val="black"/>
                </a:solidFill>
                <a:hlinkClick r:id="rId7"/>
              </a:rPr>
              <a:t>utbildningfvis@regiongavleborg.se</a:t>
            </a:r>
            <a:endParaRPr lang="sv-SE" sz="2000" dirty="0">
              <a:solidFill>
                <a:prstClr val="black"/>
              </a:solidFill>
            </a:endParaRPr>
          </a:p>
          <a:p>
            <a:pPr marL="0" lvl="0" indent="0">
              <a:buNone/>
              <a:defRPr/>
            </a:pPr>
            <a:endParaRPr lang="sv-SE" sz="2000" dirty="0">
              <a:solidFill>
                <a:prstClr val="black"/>
              </a:solidFill>
            </a:endParaRPr>
          </a:p>
          <a:p>
            <a:pPr marL="0" lvl="0" indent="0">
              <a:buNone/>
              <a:defRPr/>
            </a:pPr>
            <a:r>
              <a:rPr lang="sv-SE" sz="2000" dirty="0">
                <a:solidFill>
                  <a:prstClr val="black"/>
                </a:solidFill>
              </a:rPr>
              <a:t>Frågor och funderingar om resurser och behörigheter:</a:t>
            </a:r>
          </a:p>
          <a:p>
            <a:pPr marL="0" lvl="0" indent="0">
              <a:buNone/>
              <a:defRPr/>
            </a:pPr>
            <a:r>
              <a:rPr lang="sv-SE" sz="2000" dirty="0">
                <a:solidFill>
                  <a:prstClr val="black"/>
                </a:solidFill>
                <a:hlinkClick r:id="rId8"/>
              </a:rPr>
              <a:t>fvis.resurser@regiongavleborg.se</a:t>
            </a:r>
            <a:endParaRPr lang="sv-SE" sz="2000" dirty="0">
              <a:solidFill>
                <a:prstClr val="black"/>
              </a:solidFill>
            </a:endParaRPr>
          </a:p>
          <a:p>
            <a:pPr marL="0" lvl="0" indent="0">
              <a:buNone/>
              <a:defRPr/>
            </a:pPr>
            <a:endParaRPr lang="sv-SE" sz="2000" dirty="0">
              <a:solidFill>
                <a:prstClr val="black"/>
              </a:solidFill>
            </a:endParaRPr>
          </a:p>
          <a:p>
            <a:pPr marL="0" lvl="0" indent="0">
              <a:buNone/>
              <a:defRPr/>
            </a:pPr>
            <a:r>
              <a:rPr lang="sv-SE" sz="2000" dirty="0">
                <a:solidFill>
                  <a:prstClr val="black"/>
                </a:solidFill>
                <a:hlinkClick r:id="rId9"/>
              </a:rPr>
              <a:t>Prenumerera på vårt nyhetsbrev.</a:t>
            </a:r>
            <a:endParaRPr lang="sv-SE" sz="2000" dirty="0">
              <a:solidFill>
                <a:prstClr val="black"/>
              </a:solidFill>
            </a:endParaRPr>
          </a:p>
          <a:p>
            <a:pPr marL="0" lvl="0" indent="0">
              <a:buNone/>
              <a:defRPr/>
            </a:pPr>
            <a:r>
              <a:rPr lang="sv-SE" sz="2000" dirty="0">
                <a:solidFill>
                  <a:prstClr val="black"/>
                </a:solidFill>
                <a:hlinkClick r:id="rId10"/>
              </a:rPr>
              <a:t>Läs mer om FVIS och Cosmic på samverkanswebben.</a:t>
            </a:r>
            <a:endParaRPr lang="sv-SE" sz="2000" dirty="0">
              <a:solidFill>
                <a:prstClr val="black"/>
              </a:solidFill>
            </a:endParaRPr>
          </a:p>
          <a:p>
            <a:pPr marL="0" lvl="0" indent="0">
              <a:buNone/>
              <a:defRPr/>
            </a:pPr>
            <a:endParaRPr lang="sv-SE" sz="4800" dirty="0">
              <a:solidFill>
                <a:prstClr val="black"/>
              </a:solidFill>
            </a:endParaRPr>
          </a:p>
          <a:p>
            <a:pPr marL="0" lvl="0" indent="0">
              <a:buNone/>
              <a:defRPr/>
            </a:pPr>
            <a:endParaRPr lang="sv-SE" sz="3600" dirty="0">
              <a:solidFill>
                <a:prstClr val="black"/>
              </a:solidFill>
            </a:endParaRPr>
          </a:p>
          <a:p>
            <a:pPr marL="0" lvl="0" indent="0">
              <a:buNone/>
              <a:defRPr/>
            </a:pPr>
            <a:endParaRPr lang="sv-SE" dirty="0">
              <a:solidFill>
                <a:prstClr val="black"/>
              </a:solidFill>
            </a:endParaRPr>
          </a:p>
          <a:p>
            <a:pPr marL="0" marR="0" lvl="0" indent="0" algn="l" defTabSz="914377"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sv-SE" sz="3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157209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5002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4D0A6338-6B5E-6950-DB9D-AD153217F2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558" y="1340768"/>
            <a:ext cx="5404541" cy="4680520"/>
          </a:xfrm>
          <a:prstGeom prst="rect">
            <a:avLst/>
          </a:prstGeom>
        </p:spPr>
      </p:pic>
      <p:sp>
        <p:nvSpPr>
          <p:cNvPr id="3" name="Platshållare för innehåll 5">
            <a:extLst>
              <a:ext uri="{FF2B5EF4-FFF2-40B4-BE49-F238E27FC236}">
                <a16:creationId xmlns:a16="http://schemas.microsoft.com/office/drawing/2014/main" id="{90F9C7E3-C94A-2CCA-2FB4-C358498AAB4E}"/>
              </a:ext>
            </a:extLst>
          </p:cNvPr>
          <p:cNvSpPr txBox="1">
            <a:spLocks/>
          </p:cNvSpPr>
          <p:nvPr/>
        </p:nvSpPr>
        <p:spPr>
          <a:xfrm>
            <a:off x="572808" y="1556792"/>
            <a:ext cx="5544616" cy="4464496"/>
          </a:xfrm>
          <a:prstGeom prst="rect">
            <a:avLst/>
          </a:prstGeom>
        </p:spPr>
        <p:txBody>
          <a:bodyPr>
            <a:noAutofit/>
          </a:bodyPr>
          <a:lstStyle>
            <a:lvl1pPr marL="182558" indent="-182558" algn="l" defTabSz="914377"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1pPr>
            <a:lvl2pPr marL="444489" indent="-169858" algn="l" defTabSz="914377"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2pPr>
            <a:lvl3pPr marL="809605" indent="-182558" algn="l" defTabSz="914377" rtl="0" eaLnBrk="1" latinLnBrk="0" hangingPunct="1">
              <a:lnSpc>
                <a:spcPct val="100000"/>
              </a:lnSpc>
              <a:spcBef>
                <a:spcPts val="600"/>
              </a:spcBef>
              <a:buFont typeface="Arial" panose="020B0604020202020204" pitchFamily="34" charset="0"/>
              <a:buChar char="•"/>
              <a:defRPr sz="1900" kern="1200">
                <a:solidFill>
                  <a:schemeClr val="tx1"/>
                </a:solidFill>
                <a:latin typeface="+mn-lt"/>
                <a:ea typeface="+mn-ea"/>
                <a:cs typeface="+mn-cs"/>
              </a:defRPr>
            </a:lvl3pPr>
            <a:lvl4pPr marL="1254094" indent="-182558" algn="l" defTabSz="914377" rtl="0" eaLnBrk="1" latinLnBrk="0" hangingPunct="1">
              <a:lnSpc>
                <a:spcPct val="100000"/>
              </a:lnSpc>
              <a:spcBef>
                <a:spcPts val="600"/>
              </a:spcBef>
              <a:buFont typeface="Arial" panose="020B0604020202020204" pitchFamily="34" charset="0"/>
              <a:buChar char="•"/>
              <a:defRPr sz="1600" i="0" kern="1200">
                <a:solidFill>
                  <a:schemeClr val="tx1"/>
                </a:solidFill>
                <a:latin typeface="+mn-lt"/>
                <a:ea typeface="+mn-ea"/>
                <a:cs typeface="+mn-cs"/>
              </a:defRPr>
            </a:lvl4pPr>
            <a:lvl5pPr marL="1619210" indent="-182558" algn="l" defTabSz="914377" rtl="0" eaLnBrk="1" latinLnBrk="0" hangingPunct="1">
              <a:lnSpc>
                <a:spcPct val="100000"/>
              </a:lnSpc>
              <a:spcBef>
                <a:spcPts val="600"/>
              </a:spcBef>
              <a:buFont typeface="Arial" panose="020B0604020202020204" pitchFamily="34" charset="0"/>
              <a:buChar char="•"/>
              <a:defRPr sz="1500" i="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r>
              <a:rPr lang="sv-SE" sz="2000" dirty="0"/>
              <a:t>Region Gävleborg ska införa ett nytt vårdinformationsstöd: Cosmic. Det kommer ersätta flera av våra nuvarande system.</a:t>
            </a:r>
          </a:p>
          <a:p>
            <a:r>
              <a:rPr lang="sv-SE" sz="2000" dirty="0"/>
              <a:t>Cosmic ska vara ett modernt, effektivt och säkert arbetsverktyg för vårdens medarbetare.</a:t>
            </a:r>
          </a:p>
          <a:p>
            <a:r>
              <a:rPr lang="sv-SE" sz="2000" dirty="0"/>
              <a:t>Cosmic underlättar samverkan och möjliggör en högre grad av digitalisering för både invånare och medarbetare. </a:t>
            </a:r>
          </a:p>
          <a:p>
            <a:r>
              <a:rPr lang="sv-SE" sz="2000" dirty="0"/>
              <a:t>Cosmic underlättar också ledning och styrning i vårdarbetet och ger bättre förutsättningar att följa upp, prioritera och utveckla.</a:t>
            </a:r>
          </a:p>
          <a:p>
            <a:endParaRPr lang="sv-SE" sz="2800" dirty="0"/>
          </a:p>
        </p:txBody>
      </p:sp>
      <p:sp>
        <p:nvSpPr>
          <p:cNvPr id="4" name="Rektangel 3"/>
          <p:cNvSpPr/>
          <p:nvPr/>
        </p:nvSpPr>
        <p:spPr>
          <a:xfrm>
            <a:off x="572808" y="488867"/>
            <a:ext cx="11130291" cy="707886"/>
          </a:xfrm>
          <a:prstGeom prst="rect">
            <a:avLst/>
          </a:prstGeom>
        </p:spPr>
        <p:txBody>
          <a:bodyPr wrap="none">
            <a:spAutoFit/>
          </a:bodyPr>
          <a:lstStyle/>
          <a:p>
            <a:r>
              <a:rPr lang="sv-SE" sz="4000" dirty="0"/>
              <a:t>Modernt och effektivt system för vårdinformation</a:t>
            </a:r>
          </a:p>
        </p:txBody>
      </p:sp>
    </p:spTree>
    <p:extLst>
      <p:ext uri="{BB962C8B-B14F-4D97-AF65-F5344CB8AC3E}">
        <p14:creationId xmlns:p14="http://schemas.microsoft.com/office/powerpoint/2010/main" val="2491068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D2A830A-2A71-2043-0A01-03D2CBD71878}"/>
              </a:ext>
            </a:extLst>
          </p:cNvPr>
          <p:cNvSpPr/>
          <p:nvPr/>
        </p:nvSpPr>
        <p:spPr>
          <a:xfrm>
            <a:off x="1144191" y="2609955"/>
            <a:ext cx="2609679" cy="2169597"/>
          </a:xfrm>
          <a:prstGeom prst="rect">
            <a:avLst/>
          </a:prstGeom>
          <a:blipFill>
            <a:blip r:embed="rId3">
              <a:extLst>
                <a:ext uri="{28A0092B-C50C-407E-A947-70E740481C1C}">
                  <a14:useLocalDpi xmlns:a14="http://schemas.microsoft.com/office/drawing/2010/main" val="0"/>
                </a:ext>
              </a:extLst>
            </a:blip>
            <a:srcRect/>
            <a:stretch>
              <a:fillRect/>
            </a:stretch>
          </a:blipFill>
        </p:spPr>
        <p:style>
          <a:lnRef idx="0">
            <a:schemeClr val="accent2">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4" name="Frihandsfigur 4">
            <a:extLst>
              <a:ext uri="{FF2B5EF4-FFF2-40B4-BE49-F238E27FC236}">
                <a16:creationId xmlns:a16="http://schemas.microsoft.com/office/drawing/2014/main" id="{5C0A406D-6DE2-9FBF-B85F-5AA4E7732A2A}"/>
              </a:ext>
            </a:extLst>
          </p:cNvPr>
          <p:cNvSpPr/>
          <p:nvPr/>
        </p:nvSpPr>
        <p:spPr>
          <a:xfrm>
            <a:off x="1127441" y="4725143"/>
            <a:ext cx="2592000" cy="868114"/>
          </a:xfrm>
          <a:custGeom>
            <a:avLst/>
            <a:gdLst>
              <a:gd name="connsiteX0" fmla="*/ 0 w 4220119"/>
              <a:gd name="connsiteY0" fmla="*/ 0 h 868114"/>
              <a:gd name="connsiteX1" fmla="*/ 4220119 w 4220119"/>
              <a:gd name="connsiteY1" fmla="*/ 0 h 868114"/>
              <a:gd name="connsiteX2" fmla="*/ 4220119 w 4220119"/>
              <a:gd name="connsiteY2" fmla="*/ 868114 h 868114"/>
              <a:gd name="connsiteX3" fmla="*/ 0 w 4220119"/>
              <a:gd name="connsiteY3" fmla="*/ 868114 h 868114"/>
              <a:gd name="connsiteX4" fmla="*/ 0 w 4220119"/>
              <a:gd name="connsiteY4" fmla="*/ 0 h 868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0119" h="868114">
                <a:moveTo>
                  <a:pt x="0" y="0"/>
                </a:moveTo>
                <a:lnTo>
                  <a:pt x="4220119" y="0"/>
                </a:lnTo>
                <a:lnTo>
                  <a:pt x="4220119" y="868114"/>
                </a:lnTo>
                <a:lnTo>
                  <a:pt x="0" y="868114"/>
                </a:lnTo>
                <a:lnTo>
                  <a:pt x="0" y="0"/>
                </a:lnTo>
                <a:close/>
              </a:path>
            </a:pathLst>
          </a:custGeom>
          <a:solidFill>
            <a:schemeClr val="accent1">
              <a:lumMod val="40000"/>
              <a:lumOff val="60000"/>
              <a:alpha val="84000"/>
            </a:schemeClr>
          </a:solidFill>
          <a:ln>
            <a:noFill/>
          </a:ln>
        </p:spPr>
        <p:style>
          <a:lnRef idx="0">
            <a:scrgbClr r="0" g="0" b="0"/>
          </a:lnRef>
          <a:fillRef idx="1">
            <a:scrgbClr r="0" g="0" b="0"/>
          </a:fillRef>
          <a:effectRef idx="0">
            <a:schemeClr val="accent2">
              <a:tint val="50000"/>
              <a:alpha val="40000"/>
              <a:hueOff val="0"/>
              <a:satOff val="0"/>
              <a:lumOff val="0"/>
              <a:alphaOff val="0"/>
            </a:schemeClr>
          </a:effectRef>
          <a:fontRef idx="minor">
            <a:schemeClr val="lt1">
              <a:hueOff val="0"/>
              <a:satOff val="0"/>
              <a:lumOff val="0"/>
              <a:alphaOff val="0"/>
            </a:schemeClr>
          </a:fontRef>
        </p:style>
        <p:txBody>
          <a:bodyPr spcFirstLastPara="0" vert="horz" wrap="square" lIns="68580" tIns="68580" rIns="68580" bIns="68580" numCol="1" spcCol="1270" anchor="ctr" anchorCtr="0">
            <a:noAutofit/>
          </a:bodyPr>
          <a:lstStyle/>
          <a:p>
            <a:pPr lvl="0" algn="ctr" defTabSz="1200150">
              <a:lnSpc>
                <a:spcPct val="90000"/>
              </a:lnSpc>
              <a:spcBef>
                <a:spcPct val="0"/>
              </a:spcBef>
              <a:spcAft>
                <a:spcPct val="35000"/>
              </a:spcAft>
            </a:pPr>
            <a:r>
              <a:rPr lang="sv-SE" sz="2000" kern="1200" dirty="0">
                <a:solidFill>
                  <a:schemeClr val="tx1"/>
                </a:solidFill>
              </a:rPr>
              <a:t>Digitalisering av </a:t>
            </a:r>
            <a:br>
              <a:rPr lang="sv-SE" sz="2000" kern="1200" dirty="0">
                <a:solidFill>
                  <a:schemeClr val="tx1"/>
                </a:solidFill>
              </a:rPr>
            </a:br>
            <a:r>
              <a:rPr lang="sv-SE" sz="2000" kern="1200" dirty="0">
                <a:solidFill>
                  <a:schemeClr val="tx1"/>
                </a:solidFill>
              </a:rPr>
              <a:t>hälso- och sjukvården</a:t>
            </a:r>
          </a:p>
        </p:txBody>
      </p:sp>
      <p:sp>
        <p:nvSpPr>
          <p:cNvPr id="5" name="Rektangel 4">
            <a:extLst>
              <a:ext uri="{FF2B5EF4-FFF2-40B4-BE49-F238E27FC236}">
                <a16:creationId xmlns:a16="http://schemas.microsoft.com/office/drawing/2014/main" id="{17F5F963-513C-194F-EC85-3C5D67DF2FA9}"/>
              </a:ext>
            </a:extLst>
          </p:cNvPr>
          <p:cNvSpPr/>
          <p:nvPr/>
        </p:nvSpPr>
        <p:spPr>
          <a:xfrm>
            <a:off x="4791160" y="2529098"/>
            <a:ext cx="2609679" cy="2169597"/>
          </a:xfrm>
          <a:prstGeom prst="rect">
            <a:avLst/>
          </a:prstGeom>
          <a:blipFill>
            <a:blip r:embed="rId4" cstate="print">
              <a:extLst>
                <a:ext uri="{28A0092B-C50C-407E-A947-70E740481C1C}">
                  <a14:useLocalDpi xmlns:a14="http://schemas.microsoft.com/office/drawing/2010/main" val="0"/>
                </a:ext>
              </a:extLst>
            </a:blip>
            <a:srcRect/>
            <a:stretch>
              <a:fillRect/>
            </a:stretch>
          </a:blipFill>
        </p:spPr>
        <p:style>
          <a:lnRef idx="0">
            <a:schemeClr val="accent2">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6" name="Frihandsfigur 7">
            <a:extLst>
              <a:ext uri="{FF2B5EF4-FFF2-40B4-BE49-F238E27FC236}">
                <a16:creationId xmlns:a16="http://schemas.microsoft.com/office/drawing/2014/main" id="{3AFF8932-CAA6-BB6D-036F-B4D7B367C40D}"/>
              </a:ext>
            </a:extLst>
          </p:cNvPr>
          <p:cNvSpPr/>
          <p:nvPr/>
        </p:nvSpPr>
        <p:spPr>
          <a:xfrm>
            <a:off x="8438129" y="4725144"/>
            <a:ext cx="2611465" cy="868114"/>
          </a:xfrm>
          <a:custGeom>
            <a:avLst/>
            <a:gdLst>
              <a:gd name="connsiteX0" fmla="*/ 0 w 4220119"/>
              <a:gd name="connsiteY0" fmla="*/ 0 h 868114"/>
              <a:gd name="connsiteX1" fmla="*/ 4220119 w 4220119"/>
              <a:gd name="connsiteY1" fmla="*/ 0 h 868114"/>
              <a:gd name="connsiteX2" fmla="*/ 4220119 w 4220119"/>
              <a:gd name="connsiteY2" fmla="*/ 868114 h 868114"/>
              <a:gd name="connsiteX3" fmla="*/ 0 w 4220119"/>
              <a:gd name="connsiteY3" fmla="*/ 868114 h 868114"/>
              <a:gd name="connsiteX4" fmla="*/ 0 w 4220119"/>
              <a:gd name="connsiteY4" fmla="*/ 0 h 868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0119" h="868114">
                <a:moveTo>
                  <a:pt x="0" y="0"/>
                </a:moveTo>
                <a:lnTo>
                  <a:pt x="4220119" y="0"/>
                </a:lnTo>
                <a:lnTo>
                  <a:pt x="4220119" y="868114"/>
                </a:lnTo>
                <a:lnTo>
                  <a:pt x="0" y="868114"/>
                </a:lnTo>
                <a:lnTo>
                  <a:pt x="0" y="0"/>
                </a:lnTo>
                <a:close/>
              </a:path>
            </a:pathLst>
          </a:custGeom>
          <a:solidFill>
            <a:schemeClr val="accent1">
              <a:lumMod val="40000"/>
              <a:lumOff val="60000"/>
              <a:alpha val="84000"/>
            </a:schemeClr>
          </a:solidFill>
        </p:spPr>
        <p:style>
          <a:lnRef idx="0">
            <a:schemeClr val="accent2">
              <a:hueOff val="0"/>
              <a:satOff val="0"/>
              <a:lumOff val="0"/>
              <a:alphaOff val="0"/>
            </a:schemeClr>
          </a:lnRef>
          <a:fillRef idx="1">
            <a:scrgbClr r="0" g="0" b="0"/>
          </a:fillRef>
          <a:effectRef idx="0">
            <a:schemeClr val="accent2">
              <a:tint val="50000"/>
              <a:alpha val="40000"/>
              <a:hueOff val="0"/>
              <a:satOff val="0"/>
              <a:lumOff val="0"/>
              <a:alphaOff val="0"/>
            </a:schemeClr>
          </a:effectRef>
          <a:fontRef idx="minor">
            <a:schemeClr val="lt1">
              <a:hueOff val="0"/>
              <a:satOff val="0"/>
              <a:lumOff val="0"/>
              <a:alphaOff val="0"/>
            </a:schemeClr>
          </a:fontRef>
        </p:style>
        <p:txBody>
          <a:bodyPr spcFirstLastPara="0" vert="horz" wrap="square" lIns="68580" tIns="68580" rIns="68580" bIns="68580" numCol="1" spcCol="1270" anchor="ctr" anchorCtr="0">
            <a:noAutofit/>
          </a:bodyPr>
          <a:lstStyle/>
          <a:p>
            <a:pPr lvl="0" algn="ctr" defTabSz="1200150">
              <a:lnSpc>
                <a:spcPct val="90000"/>
              </a:lnSpc>
              <a:spcBef>
                <a:spcPct val="0"/>
              </a:spcBef>
              <a:spcAft>
                <a:spcPct val="35000"/>
              </a:spcAft>
            </a:pPr>
            <a:r>
              <a:rPr lang="sv-SE" sz="2000" kern="1200" dirty="0">
                <a:solidFill>
                  <a:schemeClr val="tx1"/>
                </a:solidFill>
              </a:rPr>
              <a:t>Omoderna system</a:t>
            </a:r>
          </a:p>
        </p:txBody>
      </p:sp>
      <p:sp>
        <p:nvSpPr>
          <p:cNvPr id="7" name="Rektangel 6">
            <a:extLst>
              <a:ext uri="{FF2B5EF4-FFF2-40B4-BE49-F238E27FC236}">
                <a16:creationId xmlns:a16="http://schemas.microsoft.com/office/drawing/2014/main" id="{EEDCFBC3-5E32-74AF-60A5-C94363DDDA33}"/>
              </a:ext>
            </a:extLst>
          </p:cNvPr>
          <p:cNvSpPr/>
          <p:nvPr/>
        </p:nvSpPr>
        <p:spPr>
          <a:xfrm>
            <a:off x="8438129" y="2529098"/>
            <a:ext cx="2609679" cy="2169597"/>
          </a:xfrm>
          <a:prstGeom prst="rect">
            <a:avLst/>
          </a:prstGeom>
          <a:blipFill>
            <a:blip r:embed="rId5" cstate="print">
              <a:extLst>
                <a:ext uri="{28A0092B-C50C-407E-A947-70E740481C1C}">
                  <a14:useLocalDpi xmlns:a14="http://schemas.microsoft.com/office/drawing/2010/main" val="0"/>
                </a:ext>
              </a:extLst>
            </a:blip>
            <a:srcRect/>
            <a:stretch>
              <a:fillRect/>
            </a:stretch>
          </a:blipFill>
        </p:spPr>
        <p:style>
          <a:lnRef idx="0">
            <a:schemeClr val="accent2">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8" name="Frihandsfigur 9">
            <a:extLst>
              <a:ext uri="{FF2B5EF4-FFF2-40B4-BE49-F238E27FC236}">
                <a16:creationId xmlns:a16="http://schemas.microsoft.com/office/drawing/2014/main" id="{9049C143-7AEC-A6AA-6F41-4E9C0854A096}"/>
              </a:ext>
            </a:extLst>
          </p:cNvPr>
          <p:cNvSpPr/>
          <p:nvPr/>
        </p:nvSpPr>
        <p:spPr>
          <a:xfrm>
            <a:off x="4790267" y="4725144"/>
            <a:ext cx="2610572" cy="868114"/>
          </a:xfrm>
          <a:custGeom>
            <a:avLst/>
            <a:gdLst>
              <a:gd name="connsiteX0" fmla="*/ 0 w 4220119"/>
              <a:gd name="connsiteY0" fmla="*/ 0 h 868114"/>
              <a:gd name="connsiteX1" fmla="*/ 4220119 w 4220119"/>
              <a:gd name="connsiteY1" fmla="*/ 0 h 868114"/>
              <a:gd name="connsiteX2" fmla="*/ 4220119 w 4220119"/>
              <a:gd name="connsiteY2" fmla="*/ 868114 h 868114"/>
              <a:gd name="connsiteX3" fmla="*/ 0 w 4220119"/>
              <a:gd name="connsiteY3" fmla="*/ 868114 h 868114"/>
              <a:gd name="connsiteX4" fmla="*/ 0 w 4220119"/>
              <a:gd name="connsiteY4" fmla="*/ 0 h 868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0119" h="868114">
                <a:moveTo>
                  <a:pt x="0" y="0"/>
                </a:moveTo>
                <a:lnTo>
                  <a:pt x="4220119" y="0"/>
                </a:lnTo>
                <a:lnTo>
                  <a:pt x="4220119" y="868114"/>
                </a:lnTo>
                <a:lnTo>
                  <a:pt x="0" y="868114"/>
                </a:lnTo>
                <a:lnTo>
                  <a:pt x="0" y="0"/>
                </a:lnTo>
                <a:close/>
              </a:path>
            </a:pathLst>
          </a:custGeom>
          <a:solidFill>
            <a:schemeClr val="accent1">
              <a:lumMod val="40000"/>
              <a:lumOff val="60000"/>
              <a:alpha val="84000"/>
            </a:schemeClr>
          </a:solidFill>
        </p:spPr>
        <p:style>
          <a:lnRef idx="0">
            <a:schemeClr val="accent2">
              <a:hueOff val="0"/>
              <a:satOff val="0"/>
              <a:lumOff val="0"/>
              <a:alphaOff val="0"/>
            </a:schemeClr>
          </a:lnRef>
          <a:fillRef idx="1">
            <a:scrgbClr r="0" g="0" b="0"/>
          </a:fillRef>
          <a:effectRef idx="0">
            <a:schemeClr val="accent2">
              <a:tint val="50000"/>
              <a:alpha val="40000"/>
              <a:hueOff val="0"/>
              <a:satOff val="0"/>
              <a:lumOff val="0"/>
              <a:alphaOff val="0"/>
            </a:schemeClr>
          </a:effectRef>
          <a:fontRef idx="minor">
            <a:schemeClr val="lt1">
              <a:hueOff val="0"/>
              <a:satOff val="0"/>
              <a:lumOff val="0"/>
              <a:alphaOff val="0"/>
            </a:schemeClr>
          </a:fontRef>
        </p:style>
        <p:txBody>
          <a:bodyPr spcFirstLastPara="0" vert="horz" wrap="square" lIns="68580" tIns="68580" rIns="68580" bIns="68580" numCol="1" spcCol="1270" anchor="ctr" anchorCtr="0">
            <a:noAutofit/>
          </a:bodyPr>
          <a:lstStyle/>
          <a:p>
            <a:pPr lvl="0" algn="ctr" defTabSz="1200150">
              <a:lnSpc>
                <a:spcPct val="90000"/>
              </a:lnSpc>
              <a:spcBef>
                <a:spcPct val="0"/>
              </a:spcBef>
              <a:spcAft>
                <a:spcPct val="35000"/>
              </a:spcAft>
            </a:pPr>
            <a:r>
              <a:rPr lang="sv-SE" sz="2000" kern="1200" dirty="0">
                <a:solidFill>
                  <a:schemeClr val="tx1"/>
                </a:solidFill>
              </a:rPr>
              <a:t>Möta invånarnas förväntningar</a:t>
            </a:r>
          </a:p>
        </p:txBody>
      </p:sp>
      <p:sp>
        <p:nvSpPr>
          <p:cNvPr id="9" name="Rubrik 1">
            <a:extLst>
              <a:ext uri="{FF2B5EF4-FFF2-40B4-BE49-F238E27FC236}">
                <a16:creationId xmlns:a16="http://schemas.microsoft.com/office/drawing/2014/main" id="{D474290D-291D-7151-62D9-FDA1683DB796}"/>
              </a:ext>
            </a:extLst>
          </p:cNvPr>
          <p:cNvSpPr txBox="1">
            <a:spLocks/>
          </p:cNvSpPr>
          <p:nvPr/>
        </p:nvSpPr>
        <p:spPr>
          <a:xfrm>
            <a:off x="1030841" y="913129"/>
            <a:ext cx="10129423" cy="639232"/>
          </a:xfrm>
          <a:prstGeom prst="rect">
            <a:avLst/>
          </a:prstGeom>
        </p:spPr>
        <p:txBody>
          <a:bodyPr vert="horz" lIns="91438" tIns="45719" rIns="91438" bIns="45719" rtlCol="0" anchor="b" anchorCtr="0">
            <a:noAutofit/>
          </a:bodyPr>
          <a:lstStyle>
            <a:lvl1pPr algn="l" defTabSz="914377" rtl="0" eaLnBrk="1" latinLnBrk="0" hangingPunct="1">
              <a:lnSpc>
                <a:spcPct val="90000"/>
              </a:lnSpc>
              <a:spcBef>
                <a:spcPct val="0"/>
              </a:spcBef>
              <a:buNone/>
              <a:defRPr sz="5100" b="0" kern="1200">
                <a:solidFill>
                  <a:schemeClr val="tx1"/>
                </a:solidFill>
                <a:latin typeface="+mj-lt"/>
                <a:ea typeface="+mj-ea"/>
                <a:cs typeface="+mj-cs"/>
              </a:defRPr>
            </a:lvl1pPr>
          </a:lstStyle>
          <a:p>
            <a:r>
              <a:rPr lang="sv-SE" sz="4000" dirty="0"/>
              <a:t>Varför behövs ett nytt vårdinformationsstöd?</a:t>
            </a:r>
          </a:p>
        </p:txBody>
      </p:sp>
    </p:spTree>
    <p:extLst>
      <p:ext uri="{BB962C8B-B14F-4D97-AF65-F5344CB8AC3E}">
        <p14:creationId xmlns:p14="http://schemas.microsoft.com/office/powerpoint/2010/main" val="610049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7">
            <a:extLst>
              <a:ext uri="{FF2B5EF4-FFF2-40B4-BE49-F238E27FC236}">
                <a16:creationId xmlns:a16="http://schemas.microsoft.com/office/drawing/2014/main" id="{B1AEAD2E-3ECB-1AD7-2B3A-760003D35E22}"/>
              </a:ext>
            </a:extLst>
          </p:cNvPr>
          <p:cNvSpPr txBox="1">
            <a:spLocks/>
          </p:cNvSpPr>
          <p:nvPr/>
        </p:nvSpPr>
        <p:spPr>
          <a:xfrm>
            <a:off x="1912702" y="933108"/>
            <a:ext cx="8412635" cy="567224"/>
          </a:xfrm>
          <a:prstGeom prst="rect">
            <a:avLst/>
          </a:prstGeom>
        </p:spPr>
        <p:txBody>
          <a:bodyPr vert="horz" lIns="91438" tIns="45719" rIns="91438" bIns="45719" rtlCol="0" anchor="b" anchorCtr="0">
            <a:noAutofit/>
          </a:bodyPr>
          <a:lstStyle>
            <a:lvl1pPr algn="l" defTabSz="914377" rtl="0" eaLnBrk="1" latinLnBrk="0" hangingPunct="1">
              <a:lnSpc>
                <a:spcPct val="90000"/>
              </a:lnSpc>
              <a:spcBef>
                <a:spcPct val="0"/>
              </a:spcBef>
              <a:buNone/>
              <a:defRPr sz="5100" b="0" kern="1200">
                <a:solidFill>
                  <a:schemeClr val="tx1"/>
                </a:solidFill>
                <a:latin typeface="+mj-lt"/>
                <a:ea typeface="+mj-ea"/>
                <a:cs typeface="+mj-cs"/>
              </a:defRPr>
            </a:lvl1pPr>
          </a:lstStyle>
          <a:p>
            <a:r>
              <a:rPr lang="sv-SE" sz="4000" dirty="0"/>
              <a:t>Påverkan och möjligheter för vården</a:t>
            </a:r>
          </a:p>
        </p:txBody>
      </p:sp>
      <p:sp>
        <p:nvSpPr>
          <p:cNvPr id="4" name="Rektangel 3">
            <a:extLst>
              <a:ext uri="{FF2B5EF4-FFF2-40B4-BE49-F238E27FC236}">
                <a16:creationId xmlns:a16="http://schemas.microsoft.com/office/drawing/2014/main" id="{277174A7-3FDB-2A16-2BDA-705AC5CB919A}"/>
              </a:ext>
            </a:extLst>
          </p:cNvPr>
          <p:cNvSpPr/>
          <p:nvPr/>
        </p:nvSpPr>
        <p:spPr>
          <a:xfrm>
            <a:off x="245350" y="2996952"/>
            <a:ext cx="2088232" cy="1606664"/>
          </a:xfrm>
          <a:prstGeom prst="rect">
            <a:avLst/>
          </a:prstGeom>
          <a:blipFill>
            <a:blip r:embed="rId3" cstate="print">
              <a:extLst>
                <a:ext uri="{28A0092B-C50C-407E-A947-70E740481C1C}">
                  <a14:useLocalDpi xmlns:a14="http://schemas.microsoft.com/office/drawing/2010/main" val="0"/>
                </a:ext>
              </a:extLst>
            </a:blip>
            <a:srcRect/>
            <a:stretch>
              <a:fillRect l="-10000" r="-10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 name="Rektangel 5">
            <a:extLst>
              <a:ext uri="{FF2B5EF4-FFF2-40B4-BE49-F238E27FC236}">
                <a16:creationId xmlns:a16="http://schemas.microsoft.com/office/drawing/2014/main" id="{58522234-605F-3957-D674-225F4009EB85}"/>
              </a:ext>
            </a:extLst>
          </p:cNvPr>
          <p:cNvSpPr/>
          <p:nvPr/>
        </p:nvSpPr>
        <p:spPr>
          <a:xfrm>
            <a:off x="2658406" y="2996952"/>
            <a:ext cx="2088232" cy="1606664"/>
          </a:xfrm>
          <a:prstGeom prst="rect">
            <a:avLst/>
          </a:prstGeom>
          <a:blipFill>
            <a:blip r:embed="rId4" cstate="print">
              <a:extLst>
                <a:ext uri="{28A0092B-C50C-407E-A947-70E740481C1C}">
                  <a14:useLocalDpi xmlns:a14="http://schemas.microsoft.com/office/drawing/2010/main" val="0"/>
                </a:ext>
              </a:extLst>
            </a:blip>
            <a:srcRect/>
            <a:stretch>
              <a:fillRect l="-14000" r="-14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Rektangel 7">
            <a:extLst>
              <a:ext uri="{FF2B5EF4-FFF2-40B4-BE49-F238E27FC236}">
                <a16:creationId xmlns:a16="http://schemas.microsoft.com/office/drawing/2014/main" id="{BD0457AA-01FF-5822-22AB-C9666A0E9705}"/>
              </a:ext>
            </a:extLst>
          </p:cNvPr>
          <p:cNvSpPr/>
          <p:nvPr/>
        </p:nvSpPr>
        <p:spPr>
          <a:xfrm>
            <a:off x="5074904" y="2996952"/>
            <a:ext cx="2088232" cy="1606664"/>
          </a:xfrm>
          <a:prstGeom prst="rect">
            <a:avLst/>
          </a:prstGeom>
          <a:blipFill>
            <a:blip r:embed="rId5" cstate="print">
              <a:extLst>
                <a:ext uri="{28A0092B-C50C-407E-A947-70E740481C1C}">
                  <a14:useLocalDpi xmlns:a14="http://schemas.microsoft.com/office/drawing/2010/main" val="0"/>
                </a:ext>
              </a:extLst>
            </a:blip>
            <a:srcRect/>
            <a:stretch>
              <a:fillRect l="-7000" r="-7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0" name="Rektangel 9">
            <a:extLst>
              <a:ext uri="{FF2B5EF4-FFF2-40B4-BE49-F238E27FC236}">
                <a16:creationId xmlns:a16="http://schemas.microsoft.com/office/drawing/2014/main" id="{35C614F9-13DF-8F86-A5BB-F77F50800032}"/>
              </a:ext>
            </a:extLst>
          </p:cNvPr>
          <p:cNvSpPr/>
          <p:nvPr/>
        </p:nvSpPr>
        <p:spPr>
          <a:xfrm>
            <a:off x="7451249" y="2985944"/>
            <a:ext cx="2088232" cy="1606664"/>
          </a:xfrm>
          <a:prstGeom prst="rect">
            <a:avLst/>
          </a:prstGeom>
          <a:blipFill>
            <a:blip r:embed="rId6" cstate="print">
              <a:extLst>
                <a:ext uri="{28A0092B-C50C-407E-A947-70E740481C1C}">
                  <a14:useLocalDpi xmlns:a14="http://schemas.microsoft.com/office/drawing/2010/main" val="0"/>
                </a:ext>
              </a:extLst>
            </a:blip>
            <a:srcRect/>
            <a:stretch>
              <a:fillRect l="-14000" r="-14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2" name="Rektangel 11">
            <a:extLst>
              <a:ext uri="{FF2B5EF4-FFF2-40B4-BE49-F238E27FC236}">
                <a16:creationId xmlns:a16="http://schemas.microsoft.com/office/drawing/2014/main" id="{FE3E2933-94F2-67E0-9B4C-059AC774F629}"/>
              </a:ext>
            </a:extLst>
          </p:cNvPr>
          <p:cNvSpPr/>
          <p:nvPr/>
        </p:nvSpPr>
        <p:spPr>
          <a:xfrm>
            <a:off x="9815725" y="2996952"/>
            <a:ext cx="2088232" cy="1606664"/>
          </a:xfrm>
          <a:prstGeom prst="rect">
            <a:avLst/>
          </a:prstGeom>
          <a:blipFill>
            <a:blip r:embed="rId7" cstate="print">
              <a:extLst>
                <a:ext uri="{28A0092B-C50C-407E-A947-70E740481C1C}">
                  <a14:useLocalDpi xmlns:a14="http://schemas.microsoft.com/office/drawing/2010/main" val="0"/>
                </a:ext>
              </a:extLst>
            </a:blip>
            <a:srcRect/>
            <a:stretch>
              <a:fillRect l="-14000" r="-14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4" name="Frihandsfigur 4">
            <a:extLst>
              <a:ext uri="{FF2B5EF4-FFF2-40B4-BE49-F238E27FC236}">
                <a16:creationId xmlns:a16="http://schemas.microsoft.com/office/drawing/2014/main" id="{5C0A406D-6DE2-9FBF-B85F-5AA4E7732A2A}"/>
              </a:ext>
            </a:extLst>
          </p:cNvPr>
          <p:cNvSpPr/>
          <p:nvPr/>
        </p:nvSpPr>
        <p:spPr>
          <a:xfrm>
            <a:off x="245350" y="4649783"/>
            <a:ext cx="2088232" cy="1080120"/>
          </a:xfrm>
          <a:custGeom>
            <a:avLst/>
            <a:gdLst>
              <a:gd name="connsiteX0" fmla="*/ 0 w 4220119"/>
              <a:gd name="connsiteY0" fmla="*/ 0 h 868114"/>
              <a:gd name="connsiteX1" fmla="*/ 4220119 w 4220119"/>
              <a:gd name="connsiteY1" fmla="*/ 0 h 868114"/>
              <a:gd name="connsiteX2" fmla="*/ 4220119 w 4220119"/>
              <a:gd name="connsiteY2" fmla="*/ 868114 h 868114"/>
              <a:gd name="connsiteX3" fmla="*/ 0 w 4220119"/>
              <a:gd name="connsiteY3" fmla="*/ 868114 h 868114"/>
              <a:gd name="connsiteX4" fmla="*/ 0 w 4220119"/>
              <a:gd name="connsiteY4" fmla="*/ 0 h 868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0119" h="868114">
                <a:moveTo>
                  <a:pt x="0" y="0"/>
                </a:moveTo>
                <a:lnTo>
                  <a:pt x="4220119" y="0"/>
                </a:lnTo>
                <a:lnTo>
                  <a:pt x="4220119" y="868114"/>
                </a:lnTo>
                <a:lnTo>
                  <a:pt x="0" y="868114"/>
                </a:lnTo>
                <a:lnTo>
                  <a:pt x="0" y="0"/>
                </a:lnTo>
                <a:close/>
              </a:path>
            </a:pathLst>
          </a:custGeom>
          <a:solidFill>
            <a:schemeClr val="accent1">
              <a:lumMod val="40000"/>
              <a:lumOff val="60000"/>
              <a:alpha val="84000"/>
            </a:schemeClr>
          </a:solidFill>
          <a:ln>
            <a:noFill/>
          </a:ln>
        </p:spPr>
        <p:style>
          <a:lnRef idx="0">
            <a:scrgbClr r="0" g="0" b="0"/>
          </a:lnRef>
          <a:fillRef idx="1">
            <a:scrgbClr r="0" g="0" b="0"/>
          </a:fillRef>
          <a:effectRef idx="0">
            <a:schemeClr val="accent2">
              <a:tint val="50000"/>
              <a:alpha val="40000"/>
              <a:hueOff val="0"/>
              <a:satOff val="0"/>
              <a:lumOff val="0"/>
              <a:alphaOff val="0"/>
            </a:schemeClr>
          </a:effectRef>
          <a:fontRef idx="minor">
            <a:schemeClr val="lt1">
              <a:hueOff val="0"/>
              <a:satOff val="0"/>
              <a:lumOff val="0"/>
              <a:alphaOff val="0"/>
            </a:schemeClr>
          </a:fontRef>
        </p:style>
        <p:txBody>
          <a:bodyPr spcFirstLastPara="0" vert="horz" wrap="square" lIns="68580" tIns="68580" rIns="68580" bIns="68580" numCol="1" spcCol="1270" anchor="ctr" anchorCtr="0">
            <a:noAutofit/>
          </a:bodyPr>
          <a:lstStyle/>
          <a:p>
            <a:pPr lvl="0" algn="ctr" defTabSz="1200150">
              <a:lnSpc>
                <a:spcPct val="90000"/>
              </a:lnSpc>
              <a:spcBef>
                <a:spcPct val="0"/>
              </a:spcBef>
              <a:spcAft>
                <a:spcPct val="35000"/>
              </a:spcAft>
            </a:pPr>
            <a:r>
              <a:rPr lang="sv-SE" sz="2000" kern="1200" dirty="0">
                <a:solidFill>
                  <a:schemeClr val="tx1"/>
                </a:solidFill>
              </a:rPr>
              <a:t>Patienter och invånare</a:t>
            </a:r>
          </a:p>
        </p:txBody>
      </p:sp>
      <p:sp>
        <p:nvSpPr>
          <p:cNvPr id="15" name="Frihandsfigur 4">
            <a:extLst>
              <a:ext uri="{FF2B5EF4-FFF2-40B4-BE49-F238E27FC236}">
                <a16:creationId xmlns:a16="http://schemas.microsoft.com/office/drawing/2014/main" id="{5C0A406D-6DE2-9FBF-B85F-5AA4E7732A2A}"/>
              </a:ext>
            </a:extLst>
          </p:cNvPr>
          <p:cNvSpPr/>
          <p:nvPr/>
        </p:nvSpPr>
        <p:spPr>
          <a:xfrm>
            <a:off x="2658406" y="4649783"/>
            <a:ext cx="2088232" cy="1080120"/>
          </a:xfrm>
          <a:custGeom>
            <a:avLst/>
            <a:gdLst>
              <a:gd name="connsiteX0" fmla="*/ 0 w 4220119"/>
              <a:gd name="connsiteY0" fmla="*/ 0 h 868114"/>
              <a:gd name="connsiteX1" fmla="*/ 4220119 w 4220119"/>
              <a:gd name="connsiteY1" fmla="*/ 0 h 868114"/>
              <a:gd name="connsiteX2" fmla="*/ 4220119 w 4220119"/>
              <a:gd name="connsiteY2" fmla="*/ 868114 h 868114"/>
              <a:gd name="connsiteX3" fmla="*/ 0 w 4220119"/>
              <a:gd name="connsiteY3" fmla="*/ 868114 h 868114"/>
              <a:gd name="connsiteX4" fmla="*/ 0 w 4220119"/>
              <a:gd name="connsiteY4" fmla="*/ 0 h 868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0119" h="868114">
                <a:moveTo>
                  <a:pt x="0" y="0"/>
                </a:moveTo>
                <a:lnTo>
                  <a:pt x="4220119" y="0"/>
                </a:lnTo>
                <a:lnTo>
                  <a:pt x="4220119" y="868114"/>
                </a:lnTo>
                <a:lnTo>
                  <a:pt x="0" y="868114"/>
                </a:lnTo>
                <a:lnTo>
                  <a:pt x="0" y="0"/>
                </a:lnTo>
                <a:close/>
              </a:path>
            </a:pathLst>
          </a:custGeom>
          <a:solidFill>
            <a:schemeClr val="accent1">
              <a:lumMod val="40000"/>
              <a:lumOff val="60000"/>
              <a:alpha val="84000"/>
            </a:schemeClr>
          </a:solidFill>
          <a:ln>
            <a:noFill/>
          </a:ln>
        </p:spPr>
        <p:style>
          <a:lnRef idx="0">
            <a:scrgbClr r="0" g="0" b="0"/>
          </a:lnRef>
          <a:fillRef idx="1">
            <a:scrgbClr r="0" g="0" b="0"/>
          </a:fillRef>
          <a:effectRef idx="0">
            <a:schemeClr val="accent2">
              <a:tint val="50000"/>
              <a:alpha val="40000"/>
              <a:hueOff val="0"/>
              <a:satOff val="0"/>
              <a:lumOff val="0"/>
              <a:alphaOff val="0"/>
            </a:schemeClr>
          </a:effectRef>
          <a:fontRef idx="minor">
            <a:schemeClr val="lt1">
              <a:hueOff val="0"/>
              <a:satOff val="0"/>
              <a:lumOff val="0"/>
              <a:alphaOff val="0"/>
            </a:schemeClr>
          </a:fontRef>
        </p:style>
        <p:txBody>
          <a:bodyPr spcFirstLastPara="0" vert="horz" wrap="square" lIns="68580" tIns="68580" rIns="68580" bIns="68580" numCol="1" spcCol="1270" anchor="ctr" anchorCtr="0">
            <a:noAutofit/>
          </a:bodyPr>
          <a:lstStyle/>
          <a:p>
            <a:pPr lvl="0" algn="ctr" defTabSz="1200150">
              <a:lnSpc>
                <a:spcPct val="90000"/>
              </a:lnSpc>
              <a:spcBef>
                <a:spcPct val="0"/>
              </a:spcBef>
              <a:spcAft>
                <a:spcPct val="35000"/>
              </a:spcAft>
            </a:pPr>
            <a:r>
              <a:rPr lang="sv-SE" sz="2000" kern="1200" dirty="0">
                <a:solidFill>
                  <a:schemeClr val="tx1"/>
                </a:solidFill>
              </a:rPr>
              <a:t>Medarbetare i klinisk verksamhet</a:t>
            </a:r>
          </a:p>
        </p:txBody>
      </p:sp>
      <p:sp>
        <p:nvSpPr>
          <p:cNvPr id="16" name="Frihandsfigur 4">
            <a:extLst>
              <a:ext uri="{FF2B5EF4-FFF2-40B4-BE49-F238E27FC236}">
                <a16:creationId xmlns:a16="http://schemas.microsoft.com/office/drawing/2014/main" id="{5C0A406D-6DE2-9FBF-B85F-5AA4E7732A2A}"/>
              </a:ext>
            </a:extLst>
          </p:cNvPr>
          <p:cNvSpPr/>
          <p:nvPr/>
        </p:nvSpPr>
        <p:spPr>
          <a:xfrm>
            <a:off x="5065715" y="4649783"/>
            <a:ext cx="2088232" cy="1080120"/>
          </a:xfrm>
          <a:custGeom>
            <a:avLst/>
            <a:gdLst>
              <a:gd name="connsiteX0" fmla="*/ 0 w 4220119"/>
              <a:gd name="connsiteY0" fmla="*/ 0 h 868114"/>
              <a:gd name="connsiteX1" fmla="*/ 4220119 w 4220119"/>
              <a:gd name="connsiteY1" fmla="*/ 0 h 868114"/>
              <a:gd name="connsiteX2" fmla="*/ 4220119 w 4220119"/>
              <a:gd name="connsiteY2" fmla="*/ 868114 h 868114"/>
              <a:gd name="connsiteX3" fmla="*/ 0 w 4220119"/>
              <a:gd name="connsiteY3" fmla="*/ 868114 h 868114"/>
              <a:gd name="connsiteX4" fmla="*/ 0 w 4220119"/>
              <a:gd name="connsiteY4" fmla="*/ 0 h 868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0119" h="868114">
                <a:moveTo>
                  <a:pt x="0" y="0"/>
                </a:moveTo>
                <a:lnTo>
                  <a:pt x="4220119" y="0"/>
                </a:lnTo>
                <a:lnTo>
                  <a:pt x="4220119" y="868114"/>
                </a:lnTo>
                <a:lnTo>
                  <a:pt x="0" y="868114"/>
                </a:lnTo>
                <a:lnTo>
                  <a:pt x="0" y="0"/>
                </a:lnTo>
                <a:close/>
              </a:path>
            </a:pathLst>
          </a:custGeom>
          <a:solidFill>
            <a:schemeClr val="accent1">
              <a:lumMod val="40000"/>
              <a:lumOff val="60000"/>
              <a:alpha val="84000"/>
            </a:schemeClr>
          </a:solidFill>
          <a:ln>
            <a:noFill/>
          </a:ln>
        </p:spPr>
        <p:style>
          <a:lnRef idx="0">
            <a:scrgbClr r="0" g="0" b="0"/>
          </a:lnRef>
          <a:fillRef idx="1">
            <a:scrgbClr r="0" g="0" b="0"/>
          </a:fillRef>
          <a:effectRef idx="0">
            <a:schemeClr val="accent2">
              <a:tint val="50000"/>
              <a:alpha val="40000"/>
              <a:hueOff val="0"/>
              <a:satOff val="0"/>
              <a:lumOff val="0"/>
              <a:alphaOff val="0"/>
            </a:schemeClr>
          </a:effectRef>
          <a:fontRef idx="minor">
            <a:schemeClr val="lt1">
              <a:hueOff val="0"/>
              <a:satOff val="0"/>
              <a:lumOff val="0"/>
              <a:alphaOff val="0"/>
            </a:schemeClr>
          </a:fontRef>
        </p:style>
        <p:txBody>
          <a:bodyPr spcFirstLastPara="0" vert="horz" wrap="square" lIns="68580" tIns="68580" rIns="68580" bIns="68580" numCol="1" spcCol="1270" anchor="ctr" anchorCtr="0">
            <a:noAutofit/>
          </a:bodyPr>
          <a:lstStyle/>
          <a:p>
            <a:pPr lvl="0" algn="ctr" defTabSz="1200150">
              <a:lnSpc>
                <a:spcPct val="90000"/>
              </a:lnSpc>
              <a:spcBef>
                <a:spcPct val="0"/>
              </a:spcBef>
              <a:spcAft>
                <a:spcPct val="35000"/>
              </a:spcAft>
            </a:pPr>
            <a:r>
              <a:rPr lang="sv-SE" sz="2000" kern="1200" dirty="0">
                <a:solidFill>
                  <a:schemeClr val="tx1"/>
                </a:solidFill>
              </a:rPr>
              <a:t>Medarbetare inom IT och förvaltning</a:t>
            </a:r>
          </a:p>
        </p:txBody>
      </p:sp>
      <p:sp>
        <p:nvSpPr>
          <p:cNvPr id="17" name="Frihandsfigur 4">
            <a:extLst>
              <a:ext uri="{FF2B5EF4-FFF2-40B4-BE49-F238E27FC236}">
                <a16:creationId xmlns:a16="http://schemas.microsoft.com/office/drawing/2014/main" id="{5C0A406D-6DE2-9FBF-B85F-5AA4E7732A2A}"/>
              </a:ext>
            </a:extLst>
          </p:cNvPr>
          <p:cNvSpPr/>
          <p:nvPr/>
        </p:nvSpPr>
        <p:spPr>
          <a:xfrm>
            <a:off x="7457301" y="4649783"/>
            <a:ext cx="2088232" cy="1080120"/>
          </a:xfrm>
          <a:custGeom>
            <a:avLst/>
            <a:gdLst>
              <a:gd name="connsiteX0" fmla="*/ 0 w 4220119"/>
              <a:gd name="connsiteY0" fmla="*/ 0 h 868114"/>
              <a:gd name="connsiteX1" fmla="*/ 4220119 w 4220119"/>
              <a:gd name="connsiteY1" fmla="*/ 0 h 868114"/>
              <a:gd name="connsiteX2" fmla="*/ 4220119 w 4220119"/>
              <a:gd name="connsiteY2" fmla="*/ 868114 h 868114"/>
              <a:gd name="connsiteX3" fmla="*/ 0 w 4220119"/>
              <a:gd name="connsiteY3" fmla="*/ 868114 h 868114"/>
              <a:gd name="connsiteX4" fmla="*/ 0 w 4220119"/>
              <a:gd name="connsiteY4" fmla="*/ 0 h 868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0119" h="868114">
                <a:moveTo>
                  <a:pt x="0" y="0"/>
                </a:moveTo>
                <a:lnTo>
                  <a:pt x="4220119" y="0"/>
                </a:lnTo>
                <a:lnTo>
                  <a:pt x="4220119" y="868114"/>
                </a:lnTo>
                <a:lnTo>
                  <a:pt x="0" y="868114"/>
                </a:lnTo>
                <a:lnTo>
                  <a:pt x="0" y="0"/>
                </a:lnTo>
                <a:close/>
              </a:path>
            </a:pathLst>
          </a:custGeom>
          <a:solidFill>
            <a:schemeClr val="accent1">
              <a:lumMod val="40000"/>
              <a:lumOff val="60000"/>
              <a:alpha val="84000"/>
            </a:schemeClr>
          </a:solidFill>
          <a:ln>
            <a:noFill/>
          </a:ln>
        </p:spPr>
        <p:style>
          <a:lnRef idx="0">
            <a:scrgbClr r="0" g="0" b="0"/>
          </a:lnRef>
          <a:fillRef idx="1">
            <a:scrgbClr r="0" g="0" b="0"/>
          </a:fillRef>
          <a:effectRef idx="0">
            <a:schemeClr val="accent2">
              <a:tint val="50000"/>
              <a:alpha val="40000"/>
              <a:hueOff val="0"/>
              <a:satOff val="0"/>
              <a:lumOff val="0"/>
              <a:alphaOff val="0"/>
            </a:schemeClr>
          </a:effectRef>
          <a:fontRef idx="minor">
            <a:schemeClr val="lt1">
              <a:hueOff val="0"/>
              <a:satOff val="0"/>
              <a:lumOff val="0"/>
              <a:alphaOff val="0"/>
            </a:schemeClr>
          </a:fontRef>
        </p:style>
        <p:txBody>
          <a:bodyPr spcFirstLastPara="0" vert="horz" wrap="square" lIns="68580" tIns="68580" rIns="68580" bIns="68580" numCol="1" spcCol="1270" anchor="ctr" anchorCtr="0">
            <a:noAutofit/>
          </a:bodyPr>
          <a:lstStyle/>
          <a:p>
            <a:pPr lvl="0" algn="ctr" defTabSz="1200150">
              <a:lnSpc>
                <a:spcPct val="90000"/>
              </a:lnSpc>
              <a:spcBef>
                <a:spcPct val="0"/>
              </a:spcBef>
              <a:spcAft>
                <a:spcPct val="35000"/>
              </a:spcAft>
            </a:pPr>
            <a:r>
              <a:rPr lang="sv-SE" sz="2000" kern="1200" dirty="0">
                <a:solidFill>
                  <a:schemeClr val="tx1"/>
                </a:solidFill>
              </a:rPr>
              <a:t>Ledning och styrning</a:t>
            </a:r>
          </a:p>
        </p:txBody>
      </p:sp>
      <p:sp>
        <p:nvSpPr>
          <p:cNvPr id="18" name="Frihandsfigur 4">
            <a:extLst>
              <a:ext uri="{FF2B5EF4-FFF2-40B4-BE49-F238E27FC236}">
                <a16:creationId xmlns:a16="http://schemas.microsoft.com/office/drawing/2014/main" id="{5C0A406D-6DE2-9FBF-B85F-5AA4E7732A2A}"/>
              </a:ext>
            </a:extLst>
          </p:cNvPr>
          <p:cNvSpPr/>
          <p:nvPr/>
        </p:nvSpPr>
        <p:spPr>
          <a:xfrm>
            <a:off x="9815725" y="4649783"/>
            <a:ext cx="2088232" cy="1080120"/>
          </a:xfrm>
          <a:custGeom>
            <a:avLst/>
            <a:gdLst>
              <a:gd name="connsiteX0" fmla="*/ 0 w 4220119"/>
              <a:gd name="connsiteY0" fmla="*/ 0 h 868114"/>
              <a:gd name="connsiteX1" fmla="*/ 4220119 w 4220119"/>
              <a:gd name="connsiteY1" fmla="*/ 0 h 868114"/>
              <a:gd name="connsiteX2" fmla="*/ 4220119 w 4220119"/>
              <a:gd name="connsiteY2" fmla="*/ 868114 h 868114"/>
              <a:gd name="connsiteX3" fmla="*/ 0 w 4220119"/>
              <a:gd name="connsiteY3" fmla="*/ 868114 h 868114"/>
              <a:gd name="connsiteX4" fmla="*/ 0 w 4220119"/>
              <a:gd name="connsiteY4" fmla="*/ 0 h 868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0119" h="868114">
                <a:moveTo>
                  <a:pt x="0" y="0"/>
                </a:moveTo>
                <a:lnTo>
                  <a:pt x="4220119" y="0"/>
                </a:lnTo>
                <a:lnTo>
                  <a:pt x="4220119" y="868114"/>
                </a:lnTo>
                <a:lnTo>
                  <a:pt x="0" y="868114"/>
                </a:lnTo>
                <a:lnTo>
                  <a:pt x="0" y="0"/>
                </a:lnTo>
                <a:close/>
              </a:path>
            </a:pathLst>
          </a:custGeom>
          <a:solidFill>
            <a:schemeClr val="accent1">
              <a:lumMod val="40000"/>
              <a:lumOff val="60000"/>
              <a:alpha val="84000"/>
            </a:schemeClr>
          </a:solidFill>
          <a:ln>
            <a:noFill/>
          </a:ln>
        </p:spPr>
        <p:style>
          <a:lnRef idx="0">
            <a:scrgbClr r="0" g="0" b="0"/>
          </a:lnRef>
          <a:fillRef idx="1">
            <a:scrgbClr r="0" g="0" b="0"/>
          </a:fillRef>
          <a:effectRef idx="0">
            <a:schemeClr val="accent2">
              <a:tint val="50000"/>
              <a:alpha val="40000"/>
              <a:hueOff val="0"/>
              <a:satOff val="0"/>
              <a:lumOff val="0"/>
              <a:alphaOff val="0"/>
            </a:schemeClr>
          </a:effectRef>
          <a:fontRef idx="minor">
            <a:schemeClr val="lt1">
              <a:hueOff val="0"/>
              <a:satOff val="0"/>
              <a:lumOff val="0"/>
              <a:alphaOff val="0"/>
            </a:schemeClr>
          </a:fontRef>
        </p:style>
        <p:txBody>
          <a:bodyPr spcFirstLastPara="0" vert="horz" wrap="square" lIns="68580" tIns="68580" rIns="68580" bIns="68580" numCol="1" spcCol="1270" anchor="ctr" anchorCtr="0">
            <a:noAutofit/>
          </a:bodyPr>
          <a:lstStyle/>
          <a:p>
            <a:pPr lvl="0" algn="ctr" defTabSz="1200150">
              <a:lnSpc>
                <a:spcPct val="90000"/>
              </a:lnSpc>
              <a:spcBef>
                <a:spcPct val="0"/>
              </a:spcBef>
              <a:spcAft>
                <a:spcPct val="35000"/>
              </a:spcAft>
            </a:pPr>
            <a:r>
              <a:rPr lang="sv-SE" sz="2000" dirty="0">
                <a:solidFill>
                  <a:schemeClr val="tx1"/>
                </a:solidFill>
              </a:rPr>
              <a:t>Forskning och innovation</a:t>
            </a:r>
            <a:endParaRPr lang="sv-SE" sz="2000" kern="1200" dirty="0">
              <a:solidFill>
                <a:schemeClr val="tx1"/>
              </a:solidFill>
            </a:endParaRPr>
          </a:p>
        </p:txBody>
      </p:sp>
    </p:spTree>
    <p:extLst>
      <p:ext uri="{BB962C8B-B14F-4D97-AF65-F5344CB8AC3E}">
        <p14:creationId xmlns:p14="http://schemas.microsoft.com/office/powerpoint/2010/main" val="3364670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F6157284-97A5-41A1-8C0F-DF355F0744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50"/>
          <a:stretch/>
        </p:blipFill>
        <p:spPr>
          <a:xfrm>
            <a:off x="6672064" y="1990450"/>
            <a:ext cx="5157387" cy="3959500"/>
          </a:xfrm>
          <a:prstGeom prst="rect">
            <a:avLst/>
          </a:prstGeom>
        </p:spPr>
      </p:pic>
      <p:sp>
        <p:nvSpPr>
          <p:cNvPr id="3" name="textruta 2">
            <a:extLst>
              <a:ext uri="{FF2B5EF4-FFF2-40B4-BE49-F238E27FC236}">
                <a16:creationId xmlns:a16="http://schemas.microsoft.com/office/drawing/2014/main" id="{A67E59AB-B838-36C7-E6DF-AA1450F2B0CB}"/>
              </a:ext>
            </a:extLst>
          </p:cNvPr>
          <p:cNvSpPr txBox="1"/>
          <p:nvPr/>
        </p:nvSpPr>
        <p:spPr>
          <a:xfrm>
            <a:off x="551384" y="1986655"/>
            <a:ext cx="5929406" cy="3724096"/>
          </a:xfrm>
          <a:prstGeom prst="rect">
            <a:avLst/>
          </a:prstGeom>
          <a:noFill/>
          <a:ln>
            <a:noFill/>
            <a:prstDash val="dash"/>
          </a:ln>
        </p:spPr>
        <p:txBody>
          <a:bodyPr wrap="square" rtlCol="0">
            <a:spAutoFit/>
          </a:bodyPr>
          <a:lstStyle/>
          <a:p>
            <a:pPr marL="342900" indent="-342900">
              <a:buFont typeface="Arial" panose="020B0604020202020204" pitchFamily="34" charset="0"/>
              <a:buChar char="•"/>
            </a:pPr>
            <a:r>
              <a:rPr lang="sv-SE" sz="2000" dirty="0"/>
              <a:t>Möjliggör för patienten att ha tillgång till den information hen behöver och följa sin väg genom vården.</a:t>
            </a:r>
          </a:p>
          <a:p>
            <a:pPr marL="342900" indent="-342900">
              <a:buFont typeface="Arial" panose="020B0604020202020204" pitchFamily="34" charset="0"/>
              <a:buChar char="•"/>
            </a:pPr>
            <a:r>
              <a:rPr lang="sv-SE" sz="2000" dirty="0"/>
              <a:t>Underlättar för patienten att på ett enkelt och säkert sätt kommunicera med vården.</a:t>
            </a:r>
          </a:p>
          <a:p>
            <a:pPr marL="342900" indent="-342900">
              <a:buFont typeface="Arial" panose="020B0604020202020204" pitchFamily="34" charset="0"/>
              <a:buChar char="•"/>
            </a:pPr>
            <a:r>
              <a:rPr lang="sv-SE" sz="2000" dirty="0"/>
              <a:t>Förbättrar tillgången till samordnad vård för patienten.</a:t>
            </a:r>
          </a:p>
          <a:p>
            <a:pPr marL="342900" indent="-342900">
              <a:buFont typeface="Arial" panose="020B0604020202020204" pitchFamily="34" charset="0"/>
              <a:buChar char="•"/>
            </a:pPr>
            <a:r>
              <a:rPr lang="sv-SE" sz="2000" dirty="0"/>
              <a:t>Tillhandahåller möjligheter för patienten att bli mer involverad i planeringen av individuella vårdinsatser.</a:t>
            </a:r>
          </a:p>
          <a:p>
            <a:endParaRPr lang="sv-SE" sz="2000" dirty="0"/>
          </a:p>
          <a:p>
            <a:endParaRPr lang="sv-SE" sz="1600" dirty="0"/>
          </a:p>
        </p:txBody>
      </p:sp>
      <p:sp>
        <p:nvSpPr>
          <p:cNvPr id="8" name="Rubrik 3">
            <a:extLst>
              <a:ext uri="{FF2B5EF4-FFF2-40B4-BE49-F238E27FC236}">
                <a16:creationId xmlns:a16="http://schemas.microsoft.com/office/drawing/2014/main" id="{14736FDD-DE08-1156-701E-6C9DFC80C60E}"/>
              </a:ext>
            </a:extLst>
          </p:cNvPr>
          <p:cNvSpPr txBox="1">
            <a:spLocks/>
          </p:cNvSpPr>
          <p:nvPr/>
        </p:nvSpPr>
        <p:spPr>
          <a:xfrm>
            <a:off x="3395700" y="793576"/>
            <a:ext cx="5400600" cy="711240"/>
          </a:xfrm>
          <a:prstGeom prst="rect">
            <a:avLst/>
          </a:prstGeom>
        </p:spPr>
        <p:txBody>
          <a:bodyPr vert="horz" lIns="91438" tIns="45719" rIns="91438" bIns="45719" rtlCol="0" anchor="b" anchorCtr="0">
            <a:normAutofit fontScale="77500" lnSpcReduction="20000"/>
          </a:bodyPr>
          <a:lstStyle>
            <a:lvl1pPr algn="l" defTabSz="914377" rtl="0" eaLnBrk="1" latinLnBrk="0" hangingPunct="1">
              <a:lnSpc>
                <a:spcPct val="90000"/>
              </a:lnSpc>
              <a:spcBef>
                <a:spcPct val="0"/>
              </a:spcBef>
              <a:buNone/>
              <a:defRPr sz="5100" b="0" kern="1200">
                <a:solidFill>
                  <a:schemeClr val="tx1"/>
                </a:solidFill>
                <a:latin typeface="+mj-lt"/>
                <a:ea typeface="+mj-ea"/>
                <a:cs typeface="+mj-cs"/>
              </a:defRPr>
            </a:lvl1pPr>
          </a:lstStyle>
          <a:p>
            <a:pPr algn="ctr"/>
            <a:r>
              <a:rPr lang="sv-SE" dirty="0"/>
              <a:t>Invånare och patienter</a:t>
            </a:r>
          </a:p>
        </p:txBody>
      </p:sp>
    </p:spTree>
    <p:extLst>
      <p:ext uri="{BB962C8B-B14F-4D97-AF65-F5344CB8AC3E}">
        <p14:creationId xmlns:p14="http://schemas.microsoft.com/office/powerpoint/2010/main" val="147218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C3C177DE-F72E-B726-C2E7-D612D06490A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190"/>
          <a:stretch/>
        </p:blipFill>
        <p:spPr>
          <a:xfrm>
            <a:off x="6672064" y="2007392"/>
            <a:ext cx="5250686" cy="3942557"/>
          </a:xfrm>
          <a:prstGeom prst="rect">
            <a:avLst/>
          </a:prstGeom>
        </p:spPr>
      </p:pic>
      <p:sp>
        <p:nvSpPr>
          <p:cNvPr id="4" name="textruta 3">
            <a:extLst>
              <a:ext uri="{FF2B5EF4-FFF2-40B4-BE49-F238E27FC236}">
                <a16:creationId xmlns:a16="http://schemas.microsoft.com/office/drawing/2014/main" id="{244BFF02-D272-570B-1B92-BB51A933107A}"/>
              </a:ext>
            </a:extLst>
          </p:cNvPr>
          <p:cNvSpPr txBox="1"/>
          <p:nvPr/>
        </p:nvSpPr>
        <p:spPr>
          <a:xfrm>
            <a:off x="407368" y="2007392"/>
            <a:ext cx="5929406" cy="3600986"/>
          </a:xfrm>
          <a:prstGeom prst="rect">
            <a:avLst/>
          </a:prstGeom>
          <a:noFill/>
          <a:ln>
            <a:noFill/>
            <a:prstDash val="dash"/>
          </a:ln>
        </p:spPr>
        <p:txBody>
          <a:bodyPr wrap="square" rtlCol="0">
            <a:spAutoFit/>
          </a:bodyPr>
          <a:lstStyle/>
          <a:p>
            <a:pPr marL="342900" indent="-342900">
              <a:buFont typeface="Arial" panose="020B0604020202020204" pitchFamily="34" charset="0"/>
              <a:buChar char="•"/>
            </a:pPr>
            <a:r>
              <a:rPr lang="sv-SE" sz="2000" dirty="0"/>
              <a:t>Möjliggör att medarbetare har överblick över patientinformation.</a:t>
            </a:r>
          </a:p>
          <a:p>
            <a:pPr marL="342900" indent="-342900">
              <a:buFont typeface="Arial" panose="020B0604020202020204" pitchFamily="34" charset="0"/>
              <a:buChar char="•"/>
            </a:pPr>
            <a:r>
              <a:rPr lang="sv-SE" sz="2000" dirty="0"/>
              <a:t>Optimerar arbetsflöden för att medarbetare kan arbeta strukturerat med vårddokumentation.</a:t>
            </a:r>
          </a:p>
          <a:p>
            <a:pPr marL="342900" indent="-342900">
              <a:buFont typeface="Arial" panose="020B0604020202020204" pitchFamily="34" charset="0"/>
              <a:buChar char="•"/>
            </a:pPr>
            <a:r>
              <a:rPr lang="sv-SE" sz="2000" dirty="0"/>
              <a:t>Underlättar kommunikation för medarbetare med invånare, patienter, kollegor och vårdgivare.</a:t>
            </a:r>
          </a:p>
          <a:p>
            <a:pPr marL="342900" indent="-342900">
              <a:buFont typeface="Arial" panose="020B0604020202020204" pitchFamily="34" charset="0"/>
              <a:buChar char="•"/>
            </a:pPr>
            <a:r>
              <a:rPr lang="sv-SE" sz="2000" dirty="0"/>
              <a:t>Minimerar manuell administration i arbetsflöden.</a:t>
            </a:r>
          </a:p>
          <a:p>
            <a:endParaRPr lang="sv-SE" sz="1600" dirty="0"/>
          </a:p>
          <a:p>
            <a:endParaRPr lang="sv-SE" sz="1600" dirty="0"/>
          </a:p>
          <a:p>
            <a:endParaRPr lang="sv-SE" sz="1600" dirty="0"/>
          </a:p>
        </p:txBody>
      </p:sp>
      <p:sp>
        <p:nvSpPr>
          <p:cNvPr id="11" name="Rubrik 3">
            <a:extLst>
              <a:ext uri="{FF2B5EF4-FFF2-40B4-BE49-F238E27FC236}">
                <a16:creationId xmlns:a16="http://schemas.microsoft.com/office/drawing/2014/main" id="{770E8B44-9017-D175-C5D2-D3CD1F72484E}"/>
              </a:ext>
            </a:extLst>
          </p:cNvPr>
          <p:cNvSpPr txBox="1">
            <a:spLocks/>
          </p:cNvSpPr>
          <p:nvPr/>
        </p:nvSpPr>
        <p:spPr>
          <a:xfrm>
            <a:off x="2288072" y="790311"/>
            <a:ext cx="7615856" cy="711240"/>
          </a:xfrm>
          <a:prstGeom prst="rect">
            <a:avLst/>
          </a:prstGeom>
        </p:spPr>
        <p:txBody>
          <a:bodyPr vert="horz" lIns="91438" tIns="45719" rIns="91438" bIns="45719" rtlCol="0" anchor="b" anchorCtr="0">
            <a:noAutofit/>
          </a:bodyPr>
          <a:lstStyle>
            <a:lvl1pPr algn="l" defTabSz="914377" rtl="0" eaLnBrk="1" latinLnBrk="0" hangingPunct="1">
              <a:lnSpc>
                <a:spcPct val="90000"/>
              </a:lnSpc>
              <a:spcBef>
                <a:spcPct val="0"/>
              </a:spcBef>
              <a:buNone/>
              <a:defRPr sz="5100" b="0" kern="1200">
                <a:solidFill>
                  <a:schemeClr val="tx1"/>
                </a:solidFill>
                <a:latin typeface="+mj-lt"/>
                <a:ea typeface="+mj-ea"/>
                <a:cs typeface="+mj-cs"/>
              </a:defRPr>
            </a:lvl1pPr>
          </a:lstStyle>
          <a:p>
            <a:pPr algn="ctr"/>
            <a:r>
              <a:rPr lang="sv-SE" sz="4000" dirty="0"/>
              <a:t>Medarbetare i klinisk verksamhet </a:t>
            </a:r>
          </a:p>
        </p:txBody>
      </p:sp>
    </p:spTree>
    <p:extLst>
      <p:ext uri="{BB962C8B-B14F-4D97-AF65-F5344CB8AC3E}">
        <p14:creationId xmlns:p14="http://schemas.microsoft.com/office/powerpoint/2010/main" val="980425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862D6920-80E0-4ECB-8B4A-F1FD1B632725}"/>
              </a:ext>
            </a:extLst>
          </p:cNvPr>
          <p:cNvSpPr/>
          <p:nvPr/>
        </p:nvSpPr>
        <p:spPr>
          <a:xfrm>
            <a:off x="6672064" y="1989138"/>
            <a:ext cx="5157387" cy="3960812"/>
          </a:xfrm>
          <a:prstGeom prst="rect">
            <a:avLst/>
          </a:prstGeom>
          <a:blipFill>
            <a:blip r:embed="rId3">
              <a:extLst>
                <a:ext uri="{28A0092B-C50C-407E-A947-70E740481C1C}">
                  <a14:useLocalDpi xmlns:a14="http://schemas.microsoft.com/office/drawing/2010/main" val="0"/>
                </a:ext>
              </a:extLst>
            </a:blip>
            <a:srcRect/>
            <a:stretch>
              <a:fillRect l="-7000" r="-7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 name="textruta 2">
            <a:extLst>
              <a:ext uri="{FF2B5EF4-FFF2-40B4-BE49-F238E27FC236}">
                <a16:creationId xmlns:a16="http://schemas.microsoft.com/office/drawing/2014/main" id="{3E972A45-A59D-E052-C7B1-7E846FE19EFC}"/>
              </a:ext>
            </a:extLst>
          </p:cNvPr>
          <p:cNvSpPr txBox="1"/>
          <p:nvPr/>
        </p:nvSpPr>
        <p:spPr>
          <a:xfrm>
            <a:off x="335360" y="1989138"/>
            <a:ext cx="5929406" cy="3108543"/>
          </a:xfrm>
          <a:prstGeom prst="rect">
            <a:avLst/>
          </a:prstGeom>
          <a:noFill/>
          <a:ln>
            <a:noFill/>
            <a:prstDash val="dash"/>
          </a:ln>
        </p:spPr>
        <p:txBody>
          <a:bodyPr wrap="square" rtlCol="0">
            <a:spAutoFit/>
          </a:bodyPr>
          <a:lstStyle/>
          <a:p>
            <a:pPr marL="342900" indent="-342900">
              <a:buFont typeface="Arial" panose="020B0604020202020204" pitchFamily="34" charset="0"/>
              <a:buChar char="•"/>
            </a:pPr>
            <a:r>
              <a:rPr lang="sv-SE" sz="2000" dirty="0"/>
              <a:t>Förenklar möjligheten för patient/invånare att ta till sig ny teknik via e-tjänster mm.</a:t>
            </a:r>
          </a:p>
          <a:p>
            <a:pPr marL="342900" indent="-342900">
              <a:buFont typeface="Arial" panose="020B0604020202020204" pitchFamily="34" charset="0"/>
              <a:buChar char="•"/>
            </a:pPr>
            <a:r>
              <a:rPr lang="sv-SE" sz="2000" dirty="0"/>
              <a:t>Utvecklar tekniska miljöer som stärker medarbetaren i sitt arbetsuppdrag och lever upp till dagens standard.</a:t>
            </a:r>
          </a:p>
          <a:p>
            <a:pPr marL="342900" indent="-342900">
              <a:buFont typeface="Arial" panose="020B0604020202020204" pitchFamily="34" charset="0"/>
              <a:buChar char="•"/>
            </a:pPr>
            <a:r>
              <a:rPr lang="sv-SE" sz="2000" dirty="0"/>
              <a:t>Tillhandahåller nödvändiga tekniska hjälpmedel som krävs inom medarbetares arbetsuppdrag enligt nationell standard.</a:t>
            </a:r>
          </a:p>
          <a:p>
            <a:pPr marL="342900" indent="-342900">
              <a:buFont typeface="Arial" panose="020B0604020202020204" pitchFamily="34" charset="0"/>
              <a:buChar char="•"/>
            </a:pPr>
            <a:endParaRPr lang="sv-SE" sz="2000" dirty="0"/>
          </a:p>
          <a:p>
            <a:endParaRPr lang="sv-SE" sz="1600" dirty="0"/>
          </a:p>
        </p:txBody>
      </p:sp>
      <p:sp>
        <p:nvSpPr>
          <p:cNvPr id="6" name="Rubrik 3">
            <a:extLst>
              <a:ext uri="{FF2B5EF4-FFF2-40B4-BE49-F238E27FC236}">
                <a16:creationId xmlns:a16="http://schemas.microsoft.com/office/drawing/2014/main" id="{FF259A24-75A6-B6F6-8CBD-11F887A8AB0F}"/>
              </a:ext>
            </a:extLst>
          </p:cNvPr>
          <p:cNvSpPr txBox="1">
            <a:spLocks/>
          </p:cNvSpPr>
          <p:nvPr/>
        </p:nvSpPr>
        <p:spPr>
          <a:xfrm>
            <a:off x="1862718" y="883201"/>
            <a:ext cx="8479952" cy="711240"/>
          </a:xfrm>
          <a:prstGeom prst="rect">
            <a:avLst/>
          </a:prstGeom>
        </p:spPr>
        <p:txBody>
          <a:bodyPr vert="horz" lIns="91438" tIns="45719" rIns="91438" bIns="45719" rtlCol="0" anchor="b" anchorCtr="0">
            <a:noAutofit/>
          </a:bodyPr>
          <a:lstStyle>
            <a:lvl1pPr algn="l" defTabSz="914377" rtl="0" eaLnBrk="1" latinLnBrk="0" hangingPunct="1">
              <a:lnSpc>
                <a:spcPct val="90000"/>
              </a:lnSpc>
              <a:spcBef>
                <a:spcPct val="0"/>
              </a:spcBef>
              <a:buNone/>
              <a:defRPr sz="4000" b="0" kern="1200">
                <a:solidFill>
                  <a:schemeClr val="tx1"/>
                </a:solidFill>
                <a:latin typeface="+mj-lt"/>
                <a:ea typeface="+mj-ea"/>
                <a:cs typeface="+mj-cs"/>
              </a:defRPr>
            </a:lvl1pPr>
          </a:lstStyle>
          <a:p>
            <a:pPr algn="ctr"/>
            <a:r>
              <a:rPr lang="sv-SE" dirty="0"/>
              <a:t>Medarbetare inom IT och förvaltning </a:t>
            </a:r>
          </a:p>
        </p:txBody>
      </p:sp>
    </p:spTree>
    <p:extLst>
      <p:ext uri="{BB962C8B-B14F-4D97-AF65-F5344CB8AC3E}">
        <p14:creationId xmlns:p14="http://schemas.microsoft.com/office/powerpoint/2010/main" val="3537974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BDC9DD31-F34F-05F0-52F1-DA30283250F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643"/>
          <a:stretch/>
        </p:blipFill>
        <p:spPr>
          <a:xfrm>
            <a:off x="6600056" y="2018402"/>
            <a:ext cx="5256584" cy="3931548"/>
          </a:xfrm>
          <a:prstGeom prst="rect">
            <a:avLst/>
          </a:prstGeom>
        </p:spPr>
      </p:pic>
      <p:sp>
        <p:nvSpPr>
          <p:cNvPr id="4" name="textruta 3">
            <a:extLst>
              <a:ext uri="{FF2B5EF4-FFF2-40B4-BE49-F238E27FC236}">
                <a16:creationId xmlns:a16="http://schemas.microsoft.com/office/drawing/2014/main" id="{0F4095A8-42AE-A36A-51D3-74B44895D5BA}"/>
              </a:ext>
            </a:extLst>
          </p:cNvPr>
          <p:cNvSpPr txBox="1"/>
          <p:nvPr/>
        </p:nvSpPr>
        <p:spPr>
          <a:xfrm>
            <a:off x="335360" y="2276872"/>
            <a:ext cx="5929406" cy="584775"/>
          </a:xfrm>
          <a:prstGeom prst="rect">
            <a:avLst/>
          </a:prstGeom>
          <a:noFill/>
          <a:ln>
            <a:noFill/>
            <a:prstDash val="dash"/>
          </a:ln>
        </p:spPr>
        <p:txBody>
          <a:bodyPr wrap="square" rtlCol="0">
            <a:spAutoFit/>
          </a:bodyPr>
          <a:lstStyle/>
          <a:p>
            <a:endParaRPr lang="sv-SE" sz="1600" dirty="0"/>
          </a:p>
          <a:p>
            <a:endParaRPr lang="sv-SE" sz="1600" dirty="0"/>
          </a:p>
        </p:txBody>
      </p:sp>
      <p:sp>
        <p:nvSpPr>
          <p:cNvPr id="8" name="Rubrik 3">
            <a:extLst>
              <a:ext uri="{FF2B5EF4-FFF2-40B4-BE49-F238E27FC236}">
                <a16:creationId xmlns:a16="http://schemas.microsoft.com/office/drawing/2014/main" id="{B354787C-F520-55AC-3E16-F06AE085210C}"/>
              </a:ext>
            </a:extLst>
          </p:cNvPr>
          <p:cNvSpPr txBox="1">
            <a:spLocks/>
          </p:cNvSpPr>
          <p:nvPr/>
        </p:nvSpPr>
        <p:spPr>
          <a:xfrm>
            <a:off x="2396084" y="939002"/>
            <a:ext cx="7399832" cy="614484"/>
          </a:xfrm>
          <a:prstGeom prst="rect">
            <a:avLst/>
          </a:prstGeom>
        </p:spPr>
        <p:txBody>
          <a:bodyPr vert="horz" lIns="91438" tIns="45719" rIns="91438" bIns="45719" rtlCol="0" anchor="b" anchorCtr="0">
            <a:noAutofit/>
          </a:bodyPr>
          <a:lstStyle>
            <a:lvl1pPr algn="l" defTabSz="914377" rtl="0" eaLnBrk="1" latinLnBrk="0" hangingPunct="1">
              <a:lnSpc>
                <a:spcPct val="90000"/>
              </a:lnSpc>
              <a:spcBef>
                <a:spcPct val="0"/>
              </a:spcBef>
              <a:buNone/>
              <a:defRPr sz="4000" b="0" kern="1200">
                <a:solidFill>
                  <a:schemeClr val="tx1"/>
                </a:solidFill>
                <a:latin typeface="+mj-lt"/>
                <a:ea typeface="+mj-ea"/>
                <a:cs typeface="+mj-cs"/>
              </a:defRPr>
            </a:lvl1pPr>
          </a:lstStyle>
          <a:p>
            <a:pPr algn="ctr"/>
            <a:r>
              <a:rPr lang="sv-SE" dirty="0"/>
              <a:t>Ledning och styrning</a:t>
            </a:r>
          </a:p>
        </p:txBody>
      </p:sp>
      <p:sp>
        <p:nvSpPr>
          <p:cNvPr id="2" name="Rektangel 1"/>
          <p:cNvSpPr/>
          <p:nvPr/>
        </p:nvSpPr>
        <p:spPr>
          <a:xfrm>
            <a:off x="335360" y="2018402"/>
            <a:ext cx="6096000" cy="3139321"/>
          </a:xfrm>
          <a:prstGeom prst="rect">
            <a:avLst/>
          </a:prstGeom>
        </p:spPr>
        <p:txBody>
          <a:bodyPr>
            <a:spAutoFit/>
          </a:bodyPr>
          <a:lstStyle/>
          <a:p>
            <a:pPr marL="285750" indent="-285750">
              <a:buFont typeface="Arial" panose="020B0604020202020204" pitchFamily="34" charset="0"/>
              <a:buChar char="•"/>
            </a:pPr>
            <a:r>
              <a:rPr lang="sv-SE" sz="2000" dirty="0"/>
              <a:t>Säkerställer en kvalitetssäkrad vård som utgår från- och granskas enligt nationella kvalitetsregister.</a:t>
            </a:r>
          </a:p>
          <a:p>
            <a:pPr marL="285750" indent="-285750">
              <a:buFont typeface="Arial" panose="020B0604020202020204" pitchFamily="34" charset="0"/>
              <a:buChar char="•"/>
            </a:pPr>
            <a:r>
              <a:rPr lang="sv-SE" sz="2000" dirty="0"/>
              <a:t>Skapar trygga fastställda rutiner och arbetssätt grundar sig i kvalitetssäkrade metoder.</a:t>
            </a:r>
          </a:p>
          <a:p>
            <a:pPr marL="285750" indent="-285750">
              <a:buFont typeface="Arial" panose="020B0604020202020204" pitchFamily="34" charset="0"/>
              <a:buChar char="•"/>
            </a:pPr>
            <a:r>
              <a:rPr lang="sv-SE" sz="2000" dirty="0"/>
              <a:t>Ger en tydlig överblick i vårdplaneringen.</a:t>
            </a:r>
          </a:p>
          <a:p>
            <a:pPr marL="285750" indent="-285750">
              <a:buFont typeface="Arial" panose="020B0604020202020204" pitchFamily="34" charset="0"/>
              <a:buChar char="•"/>
            </a:pPr>
            <a:r>
              <a:rPr lang="sv-SE" sz="2000" dirty="0"/>
              <a:t>Skapa kvalitetssäkrad utdata som krävs för att planera, genomföra och följa upp regionens hälso- och sjukvård. </a:t>
            </a:r>
          </a:p>
          <a:p>
            <a:pPr marL="285750" indent="-285750">
              <a:buFont typeface="Arial" panose="020B0604020202020204" pitchFamily="34" charset="0"/>
              <a:buChar char="•"/>
            </a:pPr>
            <a:endParaRPr lang="sv-SE" sz="1800" dirty="0"/>
          </a:p>
        </p:txBody>
      </p:sp>
    </p:spTree>
    <p:extLst>
      <p:ext uri="{BB962C8B-B14F-4D97-AF65-F5344CB8AC3E}">
        <p14:creationId xmlns:p14="http://schemas.microsoft.com/office/powerpoint/2010/main" val="2067976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AB22BC57-B45A-3A2F-7BA8-42676E836A9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542"/>
          <a:stretch/>
        </p:blipFill>
        <p:spPr>
          <a:xfrm>
            <a:off x="6672064" y="1989138"/>
            <a:ext cx="5229395" cy="3960812"/>
          </a:xfrm>
          <a:prstGeom prst="rect">
            <a:avLst/>
          </a:prstGeom>
        </p:spPr>
      </p:pic>
      <p:sp>
        <p:nvSpPr>
          <p:cNvPr id="3" name="textruta 2">
            <a:extLst>
              <a:ext uri="{FF2B5EF4-FFF2-40B4-BE49-F238E27FC236}">
                <a16:creationId xmlns:a16="http://schemas.microsoft.com/office/drawing/2014/main" id="{1010896B-D1C0-C5F5-C60C-F511E2913706}"/>
              </a:ext>
            </a:extLst>
          </p:cNvPr>
          <p:cNvSpPr txBox="1"/>
          <p:nvPr/>
        </p:nvSpPr>
        <p:spPr>
          <a:xfrm>
            <a:off x="335360" y="1989138"/>
            <a:ext cx="5929406" cy="2800767"/>
          </a:xfrm>
          <a:prstGeom prst="rect">
            <a:avLst/>
          </a:prstGeom>
          <a:noFill/>
          <a:ln>
            <a:noFill/>
            <a:prstDash val="dash"/>
          </a:ln>
        </p:spPr>
        <p:txBody>
          <a:bodyPr wrap="square" rtlCol="0">
            <a:spAutoFit/>
          </a:bodyPr>
          <a:lstStyle/>
          <a:p>
            <a:pPr marL="285750" indent="-285750">
              <a:buFont typeface="Arial" panose="020B0604020202020204" pitchFamily="34" charset="0"/>
              <a:buChar char="•"/>
            </a:pPr>
            <a:r>
              <a:rPr lang="sv-SE" sz="2000" dirty="0"/>
              <a:t>Skapa förutsättningar för patienters delaktighet i sin hälso- och sjukvård.</a:t>
            </a:r>
          </a:p>
          <a:p>
            <a:pPr marL="285750" indent="-285750">
              <a:buFont typeface="Arial" panose="020B0604020202020204" pitchFamily="34" charset="0"/>
              <a:buChar char="•"/>
            </a:pPr>
            <a:r>
              <a:rPr lang="sv-SE" sz="2000" dirty="0"/>
              <a:t>Tillhandahåller kvalitetssäkrad in- och ut- data inom och mellan regionens verksamheter och samverkande organisationer.</a:t>
            </a:r>
          </a:p>
          <a:p>
            <a:pPr marL="285750" indent="-285750">
              <a:buFont typeface="Arial" panose="020B0604020202020204" pitchFamily="34" charset="0"/>
              <a:buChar char="•"/>
            </a:pPr>
            <a:r>
              <a:rPr lang="sv-SE" sz="2000" dirty="0"/>
              <a:t>Skapa förutsättningar att förbättra och förnya vårdens utförande och bidra till att regionen kan uppnå sina mål.</a:t>
            </a:r>
          </a:p>
          <a:p>
            <a:endParaRPr lang="sv-SE" sz="1600" dirty="0"/>
          </a:p>
        </p:txBody>
      </p:sp>
      <p:sp>
        <p:nvSpPr>
          <p:cNvPr id="6" name="Rubrik 3">
            <a:extLst>
              <a:ext uri="{FF2B5EF4-FFF2-40B4-BE49-F238E27FC236}">
                <a16:creationId xmlns:a16="http://schemas.microsoft.com/office/drawing/2014/main" id="{7AF45B61-626A-9E7A-08D5-73D8CA26FD57}"/>
              </a:ext>
            </a:extLst>
          </p:cNvPr>
          <p:cNvSpPr txBox="1">
            <a:spLocks/>
          </p:cNvSpPr>
          <p:nvPr/>
        </p:nvSpPr>
        <p:spPr>
          <a:xfrm>
            <a:off x="2584600" y="796001"/>
            <a:ext cx="7022799" cy="711240"/>
          </a:xfrm>
          <a:prstGeom prst="rect">
            <a:avLst/>
          </a:prstGeom>
        </p:spPr>
        <p:txBody>
          <a:bodyPr vert="horz" lIns="91438" tIns="45719" rIns="91438" bIns="45719" rtlCol="0" anchor="b" anchorCtr="0">
            <a:normAutofit fontScale="97500"/>
          </a:bodyPr>
          <a:lstStyle>
            <a:lvl1pPr algn="l" defTabSz="914377" rtl="0" eaLnBrk="1" latinLnBrk="0" hangingPunct="1">
              <a:lnSpc>
                <a:spcPct val="90000"/>
              </a:lnSpc>
              <a:spcBef>
                <a:spcPct val="0"/>
              </a:spcBef>
              <a:buNone/>
              <a:defRPr sz="4000" b="0" kern="1200">
                <a:solidFill>
                  <a:schemeClr val="tx1"/>
                </a:solidFill>
                <a:latin typeface="+mj-lt"/>
                <a:ea typeface="+mj-ea"/>
                <a:cs typeface="+mj-cs"/>
              </a:defRPr>
            </a:lvl1pPr>
          </a:lstStyle>
          <a:p>
            <a:pPr algn="ctr"/>
            <a:r>
              <a:rPr lang="sv-SE" dirty="0"/>
              <a:t>Forskning och innovation</a:t>
            </a:r>
          </a:p>
        </p:txBody>
      </p:sp>
    </p:spTree>
    <p:extLst>
      <p:ext uri="{BB962C8B-B14F-4D97-AF65-F5344CB8AC3E}">
        <p14:creationId xmlns:p14="http://schemas.microsoft.com/office/powerpoint/2010/main" val="3499968996"/>
      </p:ext>
    </p:extLst>
  </p:cSld>
  <p:clrMapOvr>
    <a:masterClrMapping/>
  </p:clrMapOvr>
</p:sld>
</file>

<file path=ppt/theme/theme1.xml><?xml version="1.0" encoding="utf-8"?>
<a:theme xmlns:a="http://schemas.openxmlformats.org/drawingml/2006/main" name="Region Gävleborg">
  <a:themeElements>
    <a:clrScheme name="Region Gävleborg">
      <a:dk1>
        <a:sysClr val="windowText" lastClr="000000"/>
      </a:dk1>
      <a:lt1>
        <a:sysClr val="window" lastClr="FFFFFF"/>
      </a:lt1>
      <a:dk2>
        <a:srgbClr val="292929"/>
      </a:dk2>
      <a:lt2>
        <a:srgbClr val="B2B2B2"/>
      </a:lt2>
      <a:accent1>
        <a:srgbClr val="50B848"/>
      </a:accent1>
      <a:accent2>
        <a:srgbClr val="0097CF"/>
      </a:accent2>
      <a:accent3>
        <a:srgbClr val="EE3780"/>
      </a:accent3>
      <a:accent4>
        <a:srgbClr val="FAA634"/>
      </a:accent4>
      <a:accent5>
        <a:srgbClr val="A8CD82"/>
      </a:accent5>
      <a:accent6>
        <a:srgbClr val="5DB8DE"/>
      </a:accent6>
      <a:hlink>
        <a:srgbClr val="0070C0"/>
      </a:hlink>
      <a:folHlink>
        <a:srgbClr val="2796C4"/>
      </a:folHlink>
    </a:clrScheme>
    <a:fontScheme name="Region Gävlebor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FD4AE64-693B-4962-8522-DA6951A7EDA6}" vid="{CFEF34EF-E910-4C88-924A-AD67BB97869D}"/>
    </a:ext>
  </a:extLst>
</a:theme>
</file>

<file path=ppt/theme/theme2.xml><?xml version="1.0" encoding="utf-8"?>
<a:theme xmlns:a="http://schemas.openxmlformats.org/drawingml/2006/main" name="1_Region Gävleborg">
  <a:themeElements>
    <a:clrScheme name="Region Gävleborg">
      <a:dk1>
        <a:sysClr val="windowText" lastClr="000000"/>
      </a:dk1>
      <a:lt1>
        <a:sysClr val="window" lastClr="FFFFFF"/>
      </a:lt1>
      <a:dk2>
        <a:srgbClr val="292929"/>
      </a:dk2>
      <a:lt2>
        <a:srgbClr val="B2B2B2"/>
      </a:lt2>
      <a:accent1>
        <a:srgbClr val="50B848"/>
      </a:accent1>
      <a:accent2>
        <a:srgbClr val="0097CF"/>
      </a:accent2>
      <a:accent3>
        <a:srgbClr val="EE3780"/>
      </a:accent3>
      <a:accent4>
        <a:srgbClr val="FAA634"/>
      </a:accent4>
      <a:accent5>
        <a:srgbClr val="A8CD82"/>
      </a:accent5>
      <a:accent6>
        <a:srgbClr val="5DB8DE"/>
      </a:accent6>
      <a:hlink>
        <a:srgbClr val="0070C0"/>
      </a:hlink>
      <a:folHlink>
        <a:srgbClr val="2796C4"/>
      </a:folHlink>
    </a:clrScheme>
    <a:fontScheme name="Region Gävlebor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FD4AE64-693B-4962-8522-DA6951A7EDA6}" vid="{CFEF34EF-E910-4C88-924A-AD67BB97869D}"/>
    </a:ext>
  </a:extLst>
</a:theme>
</file>

<file path=ppt/theme/theme3.xml><?xml version="1.0" encoding="utf-8"?>
<a:theme xmlns:a="http://schemas.openxmlformats.org/drawingml/2006/main" name="2_Region Gävleborg">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Region Gävlebor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nGavleborg_office tema" id="{AC66ADA5-37EB-47AB-A13A-E1E6DDED8136}" vid="{AC6A8451-B8EE-4F53-904D-F24A430DDAF6}"/>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672590CAEC7EAC4CA8971050D606E1DB" ma:contentTypeVersion="21" ma:contentTypeDescription="Skapa ett nytt dokument." ma:contentTypeScope="" ma:versionID="6c6bc7ab4e4ae074fcbec6a85769f25d">
  <xsd:schema xmlns:xsd="http://www.w3.org/2001/XMLSchema" xmlns:xs="http://www.w3.org/2001/XMLSchema" xmlns:p="http://schemas.microsoft.com/office/2006/metadata/properties" xmlns:ns2="5e63ccda-d847-4ff0-9121-3db7b3a73bc5" xmlns:ns3="d86d3f14-0229-4373-8997-88ceabc594dc" targetNamespace="http://schemas.microsoft.com/office/2006/metadata/properties" ma:root="true" ma:fieldsID="b19fed6938987abecc6071c457b1bbe3" ns2:_="" ns3:_="">
    <xsd:import namespace="5e63ccda-d847-4ff0-9121-3db7b3a73bc5"/>
    <xsd:import namespace="d86d3f14-0229-4373-8997-88ceabc594dc"/>
    <xsd:element name="properties">
      <xsd:complexType>
        <xsd:sequence>
          <xsd:element name="documentManagement">
            <xsd:complexType>
              <xsd:all>
                <xsd:element ref="ns2:Diarief_x00f6_rt" minOccurs="0"/>
                <xsd:element ref="ns3:SharedWithUsers" minOccurs="0"/>
                <xsd:element ref="ns3:SharedWithDetails" minOccurs="0"/>
                <xsd:element ref="ns2:nxcw" minOccurs="0"/>
                <xsd:element ref="ns2:_x0064_c6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63ccda-d847-4ff0-9121-3db7b3a73bc5" elementFormDefault="qualified">
    <xsd:import namespace="http://schemas.microsoft.com/office/2006/documentManagement/types"/>
    <xsd:import namespace="http://schemas.microsoft.com/office/infopath/2007/PartnerControls"/>
    <xsd:element name="Diarief_x00f6_rt" ma:index="2" nillable="true" ma:displayName="Diariefört" ma:default="Nej" ma:format="Dropdown" ma:internalName="Diarief_x00f6_rt">
      <xsd:simpleType>
        <xsd:restriction base="dms:Choice">
          <xsd:enumeration value="Ja"/>
          <xsd:enumeration value="Nej"/>
          <xsd:enumeration value="Ej aktuellt"/>
        </xsd:restriction>
      </xsd:simpleType>
    </xsd:element>
    <xsd:element name="nxcw" ma:index="11" nillable="true" ma:displayName="Projektstart" ma:internalName="nxcw">
      <xsd:simpleType>
        <xsd:restriction base="dms:Text"/>
      </xsd:simpleType>
    </xsd:element>
    <xsd:element name="_x0064_c62" ma:index="12" nillable="true" ma:displayName="Projektavslut" ma:internalName="_x0064_c62">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6d3f14-0229-4373-8997-88ceabc594dc" elementFormDefault="qualified">
    <xsd:import namespace="http://schemas.microsoft.com/office/2006/documentManagement/types"/>
    <xsd:import namespace="http://schemas.microsoft.com/office/infopath/2007/PartnerControls"/>
    <xsd:element name="SharedWithUsers" ma:index="5"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6"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Innehållstyp"/>
        <xsd:element ref="dc:title" minOccurs="0" maxOccurs="1" ma:index="1"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d86d3f14-0229-4373-8997-88ceabc594dc">
      <UserInfo>
        <DisplayName>Hald Kim - HOSIP - Program framtidens vårdinformationsstöd</DisplayName>
        <AccountId>3642</AccountId>
        <AccountType/>
      </UserInfo>
    </SharedWithUsers>
    <_x0064_c62 xmlns="5e63ccda-d847-4ff0-9121-3db7b3a73bc5" xsi:nil="true"/>
    <Diarief_x00f6_rt xmlns="5e63ccda-d847-4ff0-9121-3db7b3a73bc5">Nej</Diarief_x00f6_rt>
    <nxcw xmlns="5e63ccda-d847-4ff0-9121-3db7b3a73bc5" xsi:nil="true"/>
  </documentManagement>
</p:properties>
</file>

<file path=customXml/itemProps1.xml><?xml version="1.0" encoding="utf-8"?>
<ds:datastoreItem xmlns:ds="http://schemas.openxmlformats.org/officeDocument/2006/customXml" ds:itemID="{7A0DA3FB-18CA-4D20-ADDB-7D5EC81644CF}">
  <ds:schemaRefs>
    <ds:schemaRef ds:uri="http://schemas.microsoft.com/sharepoint/v3/contenttype/forms"/>
  </ds:schemaRefs>
</ds:datastoreItem>
</file>

<file path=customXml/itemProps2.xml><?xml version="1.0" encoding="utf-8"?>
<ds:datastoreItem xmlns:ds="http://schemas.openxmlformats.org/officeDocument/2006/customXml" ds:itemID="{B62366BB-7782-4B53-AA84-CD3B6A0731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63ccda-d847-4ff0-9121-3db7b3a73bc5"/>
    <ds:schemaRef ds:uri="d86d3f14-0229-4373-8997-88ceabc594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521F037-9E73-4A2A-B220-430820AE84DA}">
  <ds:schemaRefs>
    <ds:schemaRef ds:uri="http://schemas.microsoft.com/office/2006/metadata/properties"/>
    <ds:schemaRef ds:uri="http://schemas.microsoft.com/office/2006/documentManagement/types"/>
    <ds:schemaRef ds:uri="http://purl.org/dc/terms/"/>
    <ds:schemaRef ds:uri="d86d3f14-0229-4373-8997-88ceabc594dc"/>
    <ds:schemaRef ds:uri="http://www.w3.org/XML/1998/namespace"/>
    <ds:schemaRef ds:uri="http://purl.org/dc/elements/1.1/"/>
    <ds:schemaRef ds:uri="http://schemas.openxmlformats.org/package/2006/metadata/core-properties"/>
    <ds:schemaRef ds:uri="5e63ccda-d847-4ff0-9121-3db7b3a73bc5"/>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presentation_liggande</Template>
  <TotalTime>12021</TotalTime>
  <Words>2018</Words>
  <Application>Microsoft Office PowerPoint</Application>
  <PresentationFormat>Bredbild</PresentationFormat>
  <Paragraphs>212</Paragraphs>
  <Slides>16</Slides>
  <Notes>15</Notes>
  <HiddenSlides>0</HiddenSlides>
  <MMClips>0</MMClips>
  <ScaleCrop>false</ScaleCrop>
  <HeadingPairs>
    <vt:vector size="6" baseType="variant">
      <vt:variant>
        <vt:lpstr>Använt teckensnitt</vt:lpstr>
      </vt:variant>
      <vt:variant>
        <vt:i4>5</vt:i4>
      </vt:variant>
      <vt:variant>
        <vt:lpstr>Tema</vt:lpstr>
      </vt:variant>
      <vt:variant>
        <vt:i4>3</vt:i4>
      </vt:variant>
      <vt:variant>
        <vt:lpstr>Bildrubriker</vt:lpstr>
      </vt:variant>
      <vt:variant>
        <vt:i4>16</vt:i4>
      </vt:variant>
    </vt:vector>
  </HeadingPairs>
  <TitlesOfParts>
    <vt:vector size="24" baseType="lpstr">
      <vt:lpstr>Arial</vt:lpstr>
      <vt:lpstr>Calibri</vt:lpstr>
      <vt:lpstr>Helvetica</vt:lpstr>
      <vt:lpstr>MuseoSans_500</vt:lpstr>
      <vt:lpstr>MuseoSans_700</vt:lpstr>
      <vt:lpstr>Region Gävleborg</vt:lpstr>
      <vt:lpstr>1_Region Gävleborg</vt:lpstr>
      <vt:lpstr>2_Region Gävleborg</vt:lpstr>
      <vt:lpstr>Framtidens vårdinformationsstöd Cosmic</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Kontakta oss</vt:lpstr>
      <vt:lpstr>PowerPoint-presentation</vt:lpstr>
    </vt:vector>
  </TitlesOfParts>
  <Company>Region Gävleborg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Sorri Elina - HOSLED - Kommunikation Hälso- och sjukvård</dc:creator>
  <cp:lastModifiedBy>Lafih Maria - HOSIP - Program framtidens vårdinformationsstöd</cp:lastModifiedBy>
  <cp:revision>782</cp:revision>
  <dcterms:created xsi:type="dcterms:W3CDTF">2020-09-10T09:05:18Z</dcterms:created>
  <dcterms:modified xsi:type="dcterms:W3CDTF">2024-06-25T12:53:13Z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1397140543</vt:i4>
  </property>
  <property fmtid="{D5CDD505-2E9C-101B-9397-08002B2CF9AE}" pid="3" name="_NewReviewCycle">
    <vt:lpwstr/>
  </property>
  <property fmtid="{D5CDD505-2E9C-101B-9397-08002B2CF9AE}" pid="4" name="_EmailSubject">
    <vt:lpwstr>FVIS - Ersätta material på samverkanswebben</vt:lpwstr>
  </property>
  <property fmtid="{D5CDD505-2E9C-101B-9397-08002B2CF9AE}" pid="5" name="_AuthorEmail">
    <vt:lpwstr>maria.lafih@regiongavleborg.se</vt:lpwstr>
  </property>
  <property fmtid="{D5CDD505-2E9C-101B-9397-08002B2CF9AE}" pid="6" name="_AuthorEmailDisplayName">
    <vt:lpwstr>Lafih Maria - HOSIP - Program framtidens vårdinformationsstöd</vt:lpwstr>
  </property>
  <property fmtid="{D5CDD505-2E9C-101B-9397-08002B2CF9AE}" pid="7" name="_PreviousAdHocReviewCycleID">
    <vt:i4>64258786</vt:i4>
  </property>
  <property fmtid="{D5CDD505-2E9C-101B-9397-08002B2CF9AE}" pid="8" name="ContentTypeId">
    <vt:lpwstr>0x010100672590CAEC7EAC4CA8971050D606E1DB</vt:lpwstr>
  </property>
</Properties>
</file>