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4.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 id="2147483754" r:id="rId5"/>
    <p:sldMasterId id="2147483771" r:id="rId6"/>
    <p:sldMasterId id="2147483788" r:id="rId7"/>
    <p:sldMasterId id="2147483805" r:id="rId8"/>
  </p:sldMasterIdLst>
  <p:handoutMasterIdLst>
    <p:handoutMasterId r:id="rId19"/>
  </p:handoutMasterIdLst>
  <p:sldIdLst>
    <p:sldId id="351" r:id="rId9"/>
    <p:sldId id="360" r:id="rId10"/>
    <p:sldId id="352" r:id="rId11"/>
    <p:sldId id="353" r:id="rId12"/>
    <p:sldId id="355" r:id="rId13"/>
    <p:sldId id="356" r:id="rId14"/>
    <p:sldId id="359" r:id="rId15"/>
    <p:sldId id="362" r:id="rId16"/>
    <p:sldId id="364" r:id="rId17"/>
    <p:sldId id="361" r:id="rId18"/>
  </p:sldIdLst>
  <p:sldSz cx="12192000" cy="6858000"/>
  <p:notesSz cx="6858000" cy="9144000"/>
  <p:defaultTextStyle>
    <a:defPPr>
      <a:defRPr lang="sv-SE"/>
    </a:defPPr>
    <a:lvl1pPr marL="0" algn="l" defTabSz="914377" rtl="0" eaLnBrk="1" latinLnBrk="0" hangingPunct="1">
      <a:defRPr sz="1900" kern="1200">
        <a:solidFill>
          <a:schemeClr val="tx1"/>
        </a:solidFill>
        <a:latin typeface="+mn-lt"/>
        <a:ea typeface="+mn-ea"/>
        <a:cs typeface="+mn-cs"/>
      </a:defRPr>
    </a:lvl1pPr>
    <a:lvl2pPr marL="457189" algn="l" defTabSz="914377" rtl="0" eaLnBrk="1" latinLnBrk="0" hangingPunct="1">
      <a:defRPr sz="1900" kern="1200">
        <a:solidFill>
          <a:schemeClr val="tx1"/>
        </a:solidFill>
        <a:latin typeface="+mn-lt"/>
        <a:ea typeface="+mn-ea"/>
        <a:cs typeface="+mn-cs"/>
      </a:defRPr>
    </a:lvl2pPr>
    <a:lvl3pPr marL="914377" algn="l" defTabSz="914377" rtl="0" eaLnBrk="1" latinLnBrk="0" hangingPunct="1">
      <a:defRPr sz="1900" kern="1200">
        <a:solidFill>
          <a:schemeClr val="tx1"/>
        </a:solidFill>
        <a:latin typeface="+mn-lt"/>
        <a:ea typeface="+mn-ea"/>
        <a:cs typeface="+mn-cs"/>
      </a:defRPr>
    </a:lvl3pPr>
    <a:lvl4pPr marL="1371566" algn="l" defTabSz="914377" rtl="0" eaLnBrk="1" latinLnBrk="0" hangingPunct="1">
      <a:defRPr sz="1900" kern="1200">
        <a:solidFill>
          <a:schemeClr val="tx1"/>
        </a:solidFill>
        <a:latin typeface="+mn-lt"/>
        <a:ea typeface="+mn-ea"/>
        <a:cs typeface="+mn-cs"/>
      </a:defRPr>
    </a:lvl4pPr>
    <a:lvl5pPr marL="1828754" algn="l" defTabSz="914377" rtl="0" eaLnBrk="1" latinLnBrk="0" hangingPunct="1">
      <a:defRPr sz="1900" kern="1200">
        <a:solidFill>
          <a:schemeClr val="tx1"/>
        </a:solidFill>
        <a:latin typeface="+mn-lt"/>
        <a:ea typeface="+mn-ea"/>
        <a:cs typeface="+mn-cs"/>
      </a:defRPr>
    </a:lvl5pPr>
    <a:lvl6pPr marL="2285943" algn="l" defTabSz="914377" rtl="0" eaLnBrk="1" latinLnBrk="0" hangingPunct="1">
      <a:defRPr sz="1900" kern="1200">
        <a:solidFill>
          <a:schemeClr val="tx1"/>
        </a:solidFill>
        <a:latin typeface="+mn-lt"/>
        <a:ea typeface="+mn-ea"/>
        <a:cs typeface="+mn-cs"/>
      </a:defRPr>
    </a:lvl6pPr>
    <a:lvl7pPr marL="2743131" algn="l" defTabSz="914377" rtl="0" eaLnBrk="1" latinLnBrk="0" hangingPunct="1">
      <a:defRPr sz="1900" kern="1200">
        <a:solidFill>
          <a:schemeClr val="tx1"/>
        </a:solidFill>
        <a:latin typeface="+mn-lt"/>
        <a:ea typeface="+mn-ea"/>
        <a:cs typeface="+mn-cs"/>
      </a:defRPr>
    </a:lvl7pPr>
    <a:lvl8pPr marL="3200320" algn="l" defTabSz="914377" rtl="0" eaLnBrk="1" latinLnBrk="0" hangingPunct="1">
      <a:defRPr sz="1900" kern="1200">
        <a:solidFill>
          <a:schemeClr val="tx1"/>
        </a:solidFill>
        <a:latin typeface="+mn-lt"/>
        <a:ea typeface="+mn-ea"/>
        <a:cs typeface="+mn-cs"/>
      </a:defRPr>
    </a:lvl8pPr>
    <a:lvl9pPr marL="3657509" algn="l" defTabSz="914377" rtl="0" eaLnBrk="1" latinLnBrk="0" hangingPunct="1">
      <a:defRPr sz="19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7106E214-3BC2-42B8-9F3F-56E09FDF5A7A}">
          <p14:sldIdLst>
            <p14:sldId id="351"/>
            <p14:sldId id="360"/>
            <p14:sldId id="352"/>
            <p14:sldId id="353"/>
            <p14:sldId id="355"/>
            <p14:sldId id="356"/>
            <p14:sldId id="359"/>
            <p14:sldId id="362"/>
            <p14:sldId id="364"/>
            <p14:sldId id="361"/>
          </p14:sldIdLst>
        </p14:section>
      </p14:sectionLst>
    </p:ext>
    <p:ext uri="{EFAFB233-063F-42B5-8137-9DF3F51BA10A}">
      <p15:sldGuideLst xmlns:p15="http://schemas.microsoft.com/office/powerpoint/2012/main">
        <p15:guide id="1" orient="horz" pos="2160">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8482"/>
    <a:srgbClr val="6A6A65"/>
    <a:srgbClr val="CC234D"/>
    <a:srgbClr val="05765C"/>
    <a:srgbClr val="D5EAE1"/>
    <a:srgbClr val="02767A"/>
    <a:srgbClr val="015343"/>
    <a:srgbClr val="005E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6395" autoAdjust="0"/>
  </p:normalViewPr>
  <p:slideViewPr>
    <p:cSldViewPr showGuides="1">
      <p:cViewPr varScale="1">
        <p:scale>
          <a:sx n="81" d="100"/>
          <a:sy n="81" d="100"/>
        </p:scale>
        <p:origin x="354" y="96"/>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howGuides="1">
      <p:cViewPr varScale="1">
        <p:scale>
          <a:sx n="88" d="100"/>
          <a:sy n="88" d="100"/>
        </p:scale>
        <p:origin x="2826"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FB9444-33F6-4DFC-B0B9-0EEEC620C68C}" type="datetimeFigureOut">
              <a:rPr lang="sv-SE" smtClean="0"/>
              <a:t>2024-12-02</a:t>
            </a:fld>
            <a:endParaRPr lang="sv-SE"/>
          </a:p>
        </p:txBody>
      </p:sp>
      <p:sp>
        <p:nvSpPr>
          <p:cNvPr id="4" name="Platshållare för sidfo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816A5FD-DF4D-4303-9CDC-86A33396A71C}" type="slidenum">
              <a:rPr lang="sv-SE" smtClean="0"/>
              <a:t>‹#›</a:t>
            </a:fld>
            <a:endParaRPr lang="sv-SE"/>
          </a:p>
        </p:txBody>
      </p:sp>
    </p:spTree>
    <p:extLst>
      <p:ext uri="{BB962C8B-B14F-4D97-AF65-F5344CB8AC3E}">
        <p14:creationId xmlns:p14="http://schemas.microsoft.com/office/powerpoint/2010/main" val="367012973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örsta sida med rubrik - alt 1">
    <p:bg>
      <p:bgPr>
        <a:solidFill>
          <a:schemeClr val="bg2"/>
        </a:solidFill>
        <a:effectLst/>
      </p:bgPr>
    </p:bg>
    <p:spTree>
      <p:nvGrpSpPr>
        <p:cNvPr id="1" name=""/>
        <p:cNvGrpSpPr/>
        <p:nvPr/>
      </p:nvGrpSpPr>
      <p:grpSpPr>
        <a:xfrm>
          <a:off x="0" y="0"/>
          <a:ext cx="0" cy="0"/>
          <a:chOff x="0" y="0"/>
          <a:chExt cx="0" cy="0"/>
        </a:xfrm>
      </p:grpSpPr>
      <p:sp>
        <p:nvSpPr>
          <p:cNvPr id="20" name="Freeform 9"/>
          <p:cNvSpPr>
            <a:spLocks/>
          </p:cNvSpPr>
          <p:nvPr userDrawn="1"/>
        </p:nvSpPr>
        <p:spPr bwMode="auto">
          <a:xfrm>
            <a:off x="6888088" y="-15875"/>
            <a:ext cx="5301655" cy="6873875"/>
          </a:xfrm>
          <a:custGeom>
            <a:avLst/>
            <a:gdLst>
              <a:gd name="T0" fmla="*/ 2632 w 2897"/>
              <a:gd name="T1" fmla="*/ 0 h 3766"/>
              <a:gd name="T2" fmla="*/ 0 w 2897"/>
              <a:gd name="T3" fmla="*/ 2345 h 3766"/>
              <a:gd name="T4" fmla="*/ 1111 w 2897"/>
              <a:gd name="T5" fmla="*/ 3365 h 3766"/>
              <a:gd name="T6" fmla="*/ 2327 w 2897"/>
              <a:gd name="T7" fmla="*/ 3747 h 3766"/>
              <a:gd name="T8" fmla="*/ 2897 w 2897"/>
              <a:gd name="T9" fmla="*/ 3553 h 3766"/>
              <a:gd name="T10" fmla="*/ 2897 w 2897"/>
              <a:gd name="T11" fmla="*/ 0 h 3766"/>
              <a:gd name="T12" fmla="*/ 2632 w 2897"/>
              <a:gd name="T13" fmla="*/ 0 h 3766"/>
            </a:gdLst>
            <a:ahLst/>
            <a:cxnLst>
              <a:cxn ang="0">
                <a:pos x="T0" y="T1"/>
              </a:cxn>
              <a:cxn ang="0">
                <a:pos x="T2" y="T3"/>
              </a:cxn>
              <a:cxn ang="0">
                <a:pos x="T4" y="T5"/>
              </a:cxn>
              <a:cxn ang="0">
                <a:pos x="T6" y="T7"/>
              </a:cxn>
              <a:cxn ang="0">
                <a:pos x="T8" y="T9"/>
              </a:cxn>
              <a:cxn ang="0">
                <a:pos x="T10" y="T11"/>
              </a:cxn>
              <a:cxn ang="0">
                <a:pos x="T12" y="T13"/>
              </a:cxn>
            </a:cxnLst>
            <a:rect l="0" t="0" r="r" b="b"/>
            <a:pathLst>
              <a:path w="2897" h="3766">
                <a:moveTo>
                  <a:pt x="2632" y="0"/>
                </a:moveTo>
                <a:cubicBezTo>
                  <a:pt x="0" y="2345"/>
                  <a:pt x="0" y="2345"/>
                  <a:pt x="0" y="2345"/>
                </a:cubicBezTo>
                <a:cubicBezTo>
                  <a:pt x="385" y="2743"/>
                  <a:pt x="805" y="3148"/>
                  <a:pt x="1111" y="3365"/>
                </a:cubicBezTo>
                <a:cubicBezTo>
                  <a:pt x="1480" y="3625"/>
                  <a:pt x="1999" y="3766"/>
                  <a:pt x="2327" y="3747"/>
                </a:cubicBezTo>
                <a:cubicBezTo>
                  <a:pt x="2616" y="3731"/>
                  <a:pt x="2897" y="3553"/>
                  <a:pt x="2897" y="3553"/>
                </a:cubicBezTo>
                <a:cubicBezTo>
                  <a:pt x="2897" y="0"/>
                  <a:pt x="2897" y="0"/>
                  <a:pt x="2897" y="0"/>
                </a:cubicBezTo>
                <a:lnTo>
                  <a:pt x="2632" y="0"/>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sv-SE"/>
          </a:p>
        </p:txBody>
      </p:sp>
      <p:sp>
        <p:nvSpPr>
          <p:cNvPr id="17" name="Freeform 5"/>
          <p:cNvSpPr>
            <a:spLocks/>
          </p:cNvSpPr>
          <p:nvPr userDrawn="1"/>
        </p:nvSpPr>
        <p:spPr bwMode="auto">
          <a:xfrm>
            <a:off x="0" y="7488"/>
            <a:ext cx="12217400" cy="6873875"/>
          </a:xfrm>
          <a:custGeom>
            <a:avLst/>
            <a:gdLst>
              <a:gd name="T0" fmla="*/ 7680 w 7680"/>
              <a:gd name="T1" fmla="*/ 4320 h 4320"/>
              <a:gd name="T2" fmla="*/ 7680 w 7680"/>
              <a:gd name="T3" fmla="*/ 3540 h 4320"/>
              <a:gd name="T4" fmla="*/ 7114 w 7680"/>
              <a:gd name="T5" fmla="*/ 3734 h 4320"/>
              <a:gd name="T6" fmla="*/ 5905 w 7680"/>
              <a:gd name="T7" fmla="*/ 3354 h 4320"/>
              <a:gd name="T8" fmla="*/ 3808 w 7680"/>
              <a:gd name="T9" fmla="*/ 1257 h 4320"/>
              <a:gd name="T10" fmla="*/ 2369 w 7680"/>
              <a:gd name="T11" fmla="*/ 102 h 4320"/>
              <a:gd name="T12" fmla="*/ 2125 w 7680"/>
              <a:gd name="T13" fmla="*/ 0 h 4320"/>
              <a:gd name="T14" fmla="*/ 0 w 7680"/>
              <a:gd name="T15" fmla="*/ 0 h 4320"/>
              <a:gd name="T16" fmla="*/ 0 w 7680"/>
              <a:gd name="T17" fmla="*/ 4320 h 4320"/>
              <a:gd name="T18" fmla="*/ 7680 w 7680"/>
              <a:gd name="T19" fmla="*/ 4320 h 4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680" h="4320">
                <a:moveTo>
                  <a:pt x="7680" y="4320"/>
                </a:moveTo>
                <a:cubicBezTo>
                  <a:pt x="7680" y="3540"/>
                  <a:pt x="7680" y="3540"/>
                  <a:pt x="7680" y="3540"/>
                </a:cubicBezTo>
                <a:cubicBezTo>
                  <a:pt x="7680" y="3540"/>
                  <a:pt x="7401" y="3717"/>
                  <a:pt x="7114" y="3734"/>
                </a:cubicBezTo>
                <a:cubicBezTo>
                  <a:pt x="6788" y="3752"/>
                  <a:pt x="6272" y="3612"/>
                  <a:pt x="5905" y="3354"/>
                </a:cubicBezTo>
                <a:cubicBezTo>
                  <a:pt x="5204" y="2859"/>
                  <a:pt x="3904" y="1368"/>
                  <a:pt x="3808" y="1257"/>
                </a:cubicBezTo>
                <a:cubicBezTo>
                  <a:pt x="3502" y="908"/>
                  <a:pt x="2940" y="383"/>
                  <a:pt x="2369" y="102"/>
                </a:cubicBezTo>
                <a:cubicBezTo>
                  <a:pt x="2292" y="64"/>
                  <a:pt x="2210" y="30"/>
                  <a:pt x="2125" y="0"/>
                </a:cubicBezTo>
                <a:cubicBezTo>
                  <a:pt x="0" y="0"/>
                  <a:pt x="0" y="0"/>
                  <a:pt x="0" y="0"/>
                </a:cubicBezTo>
                <a:cubicBezTo>
                  <a:pt x="0" y="4320"/>
                  <a:pt x="0" y="4320"/>
                  <a:pt x="0" y="4320"/>
                </a:cubicBezTo>
                <a:lnTo>
                  <a:pt x="7680" y="432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sv-SE"/>
          </a:p>
        </p:txBody>
      </p:sp>
      <p:sp>
        <p:nvSpPr>
          <p:cNvPr id="3" name="Underrubrik 2"/>
          <p:cNvSpPr>
            <a:spLocks noGrp="1"/>
          </p:cNvSpPr>
          <p:nvPr>
            <p:ph type="subTitle" idx="1" hasCustomPrompt="1"/>
          </p:nvPr>
        </p:nvSpPr>
        <p:spPr>
          <a:xfrm>
            <a:off x="550863" y="5733256"/>
            <a:ext cx="9217545" cy="750978"/>
          </a:xfrm>
        </p:spPr>
        <p:txBody>
          <a:bodyPr anchor="t">
            <a:normAutofit/>
          </a:bodyPr>
          <a:lstStyle>
            <a:lvl1pPr marL="0" indent="0" algn="l">
              <a:buNone/>
              <a:defRPr sz="2400" b="0">
                <a:solidFill>
                  <a:schemeClr val="accent3"/>
                </a:solidFill>
                <a:latin typeface="+mn-lt"/>
                <a:cs typeface="Segoe UI Light" panose="020B0502040204020203" pitchFamily="34" charset="0"/>
              </a:defRPr>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en underrubrik</a:t>
            </a:r>
          </a:p>
        </p:txBody>
      </p:sp>
      <p:sp>
        <p:nvSpPr>
          <p:cNvPr id="2" name="Rubrik 1"/>
          <p:cNvSpPr>
            <a:spLocks noGrp="1"/>
          </p:cNvSpPr>
          <p:nvPr>
            <p:ph type="ctrTitle" hasCustomPrompt="1"/>
          </p:nvPr>
        </p:nvSpPr>
        <p:spPr>
          <a:xfrm>
            <a:off x="550863" y="1989138"/>
            <a:ext cx="7345362" cy="3744118"/>
          </a:xfrm>
        </p:spPr>
        <p:txBody>
          <a:bodyPr anchor="b">
            <a:normAutofit/>
          </a:bodyPr>
          <a:lstStyle>
            <a:lvl1pPr algn="l">
              <a:lnSpc>
                <a:spcPct val="100000"/>
              </a:lnSpc>
              <a:defRPr sz="5200">
                <a:solidFill>
                  <a:schemeClr val="accent3"/>
                </a:solidFill>
                <a:latin typeface="Segoe UI Black" panose="020B0A02040204020203" pitchFamily="34" charset="0"/>
                <a:ea typeface="Segoe UI Black" panose="020B0A02040204020203" pitchFamily="34" charset="0"/>
              </a:defRPr>
            </a:lvl1pPr>
          </a:lstStyle>
          <a:p>
            <a:r>
              <a:rPr lang="sv-SE" dirty="0"/>
              <a:t>Skriv in en rubrik</a:t>
            </a:r>
          </a:p>
        </p:txBody>
      </p:sp>
      <p:grpSp>
        <p:nvGrpSpPr>
          <p:cNvPr id="9" name="Grupp 8"/>
          <p:cNvGrpSpPr/>
          <p:nvPr userDrawn="1"/>
        </p:nvGrpSpPr>
        <p:grpSpPr>
          <a:xfrm>
            <a:off x="263352" y="260648"/>
            <a:ext cx="1977638" cy="977512"/>
            <a:chOff x="263352" y="260648"/>
            <a:chExt cx="1977638" cy="977512"/>
          </a:xfrm>
        </p:grpSpPr>
        <p:sp>
          <p:nvSpPr>
            <p:cNvPr id="10" name="Rektangel 9"/>
            <p:cNvSpPr/>
            <p:nvPr userDrawn="1"/>
          </p:nvSpPr>
          <p:spPr>
            <a:xfrm>
              <a:off x="263352" y="260648"/>
              <a:ext cx="1977638" cy="9775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7" name="Bildobjekt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69352" y="553405"/>
              <a:ext cx="1408969" cy="426220"/>
            </a:xfrm>
            <a:prstGeom prst="rect">
              <a:avLst/>
            </a:prstGeom>
          </p:spPr>
        </p:pic>
      </p:grpSp>
    </p:spTree>
    <p:extLst>
      <p:ext uri="{BB962C8B-B14F-4D97-AF65-F5344CB8AC3E}">
        <p14:creationId xmlns:p14="http://schemas.microsoft.com/office/powerpoint/2010/main" val="312472759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sida med hörn">
    <p:spTree>
      <p:nvGrpSpPr>
        <p:cNvPr id="1" name=""/>
        <p:cNvGrpSpPr/>
        <p:nvPr/>
      </p:nvGrpSpPr>
      <p:grpSpPr>
        <a:xfrm>
          <a:off x="0" y="0"/>
          <a:ext cx="0" cy="0"/>
          <a:chOff x="0" y="0"/>
          <a:chExt cx="0" cy="0"/>
        </a:xfrm>
      </p:grpSpPr>
      <p:sp>
        <p:nvSpPr>
          <p:cNvPr id="9" name="Freeform 9"/>
          <p:cNvSpPr>
            <a:spLocks/>
          </p:cNvSpPr>
          <p:nvPr userDrawn="1"/>
        </p:nvSpPr>
        <p:spPr bwMode="auto">
          <a:xfrm>
            <a:off x="9336360" y="4149080"/>
            <a:ext cx="2857228" cy="2708920"/>
          </a:xfrm>
          <a:custGeom>
            <a:avLst/>
            <a:gdLst>
              <a:gd name="T0" fmla="*/ 2434 w 2434"/>
              <a:gd name="T1" fmla="*/ 2168 h 2168"/>
              <a:gd name="T2" fmla="*/ 2434 w 2434"/>
              <a:gd name="T3" fmla="*/ 0 h 2168"/>
              <a:gd name="T4" fmla="*/ 0 w 2434"/>
              <a:gd name="T5" fmla="*/ 2168 h 2168"/>
              <a:gd name="T6" fmla="*/ 2434 w 2434"/>
              <a:gd name="T7" fmla="*/ 2168 h 2168"/>
            </a:gdLst>
            <a:ahLst/>
            <a:cxnLst>
              <a:cxn ang="0">
                <a:pos x="T0" y="T1"/>
              </a:cxn>
              <a:cxn ang="0">
                <a:pos x="T2" y="T3"/>
              </a:cxn>
              <a:cxn ang="0">
                <a:pos x="T4" y="T5"/>
              </a:cxn>
              <a:cxn ang="0">
                <a:pos x="T6" y="T7"/>
              </a:cxn>
            </a:cxnLst>
            <a:rect l="0" t="0" r="r" b="b"/>
            <a:pathLst>
              <a:path w="2434" h="2168">
                <a:moveTo>
                  <a:pt x="2434" y="2168"/>
                </a:moveTo>
                <a:lnTo>
                  <a:pt x="2434" y="0"/>
                </a:lnTo>
                <a:lnTo>
                  <a:pt x="0" y="2168"/>
                </a:lnTo>
                <a:lnTo>
                  <a:pt x="2434" y="2168"/>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sv-SE"/>
          </a:p>
        </p:txBody>
      </p:sp>
      <p:sp>
        <p:nvSpPr>
          <p:cNvPr id="2" name="Rubrik 1"/>
          <p:cNvSpPr>
            <a:spLocks noGrp="1"/>
          </p:cNvSpPr>
          <p:nvPr>
            <p:ph type="title" hasCustomPrompt="1"/>
          </p:nvPr>
        </p:nvSpPr>
        <p:spPr>
          <a:xfrm>
            <a:off x="550864" y="549275"/>
            <a:ext cx="9217024" cy="1439863"/>
          </a:xfrm>
        </p:spPr>
        <p:txBody>
          <a:bodyPr anchor="t"/>
          <a:lstStyle>
            <a:lvl1pPr>
              <a:defRPr/>
            </a:lvl1pPr>
          </a:lstStyle>
          <a:p>
            <a:r>
              <a:rPr lang="sv-SE" dirty="0"/>
              <a:t>Skriv in en rubrik</a:t>
            </a:r>
          </a:p>
        </p:txBody>
      </p:sp>
      <p:sp>
        <p:nvSpPr>
          <p:cNvPr id="5" name="Underrubrik 2"/>
          <p:cNvSpPr>
            <a:spLocks noGrp="1"/>
          </p:cNvSpPr>
          <p:nvPr>
            <p:ph type="subTitle" idx="1" hasCustomPrompt="1"/>
          </p:nvPr>
        </p:nvSpPr>
        <p:spPr>
          <a:xfrm>
            <a:off x="10200456" y="5589588"/>
            <a:ext cx="1512168" cy="814387"/>
          </a:xfrm>
        </p:spPr>
        <p:txBody>
          <a:bodyPr anchor="b">
            <a:normAutofit/>
          </a:bodyPr>
          <a:lstStyle>
            <a:lvl1pPr marL="0" indent="0" algn="r">
              <a:buNone/>
              <a:defRPr sz="16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din text här</a:t>
            </a:r>
          </a:p>
        </p:txBody>
      </p:sp>
      <p:sp>
        <p:nvSpPr>
          <p:cNvPr id="4" name="Platshållare för text 3"/>
          <p:cNvSpPr>
            <a:spLocks noGrp="1"/>
          </p:cNvSpPr>
          <p:nvPr>
            <p:ph type="body" sz="quarter" idx="10"/>
          </p:nvPr>
        </p:nvSpPr>
        <p:spPr>
          <a:xfrm>
            <a:off x="550863" y="1989138"/>
            <a:ext cx="9217025" cy="4319587"/>
          </a:xfrm>
        </p:spPr>
        <p:txBody>
          <a:bodyPr>
            <a:normAutofit/>
          </a:bodyPr>
          <a:lstStyle>
            <a:lvl1pPr marL="0" indent="0">
              <a:buNone/>
              <a:defRPr sz="2200"/>
            </a:lvl1pPr>
          </a:lstStyle>
          <a:p>
            <a:pPr lvl="0"/>
            <a:r>
              <a:rPr lang="sv-SE"/>
              <a:t>Klicka här för att ändra format på bakgrundstexten</a:t>
            </a:r>
          </a:p>
        </p:txBody>
      </p:sp>
    </p:spTree>
    <p:extLst>
      <p:ext uri="{BB962C8B-B14F-4D97-AF65-F5344CB8AC3E}">
        <p14:creationId xmlns:p14="http://schemas.microsoft.com/office/powerpoint/2010/main" val="2688926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vsnitt - alt 1">
    <p:bg>
      <p:bgPr>
        <a:solidFill>
          <a:schemeClr val="bg2"/>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550863" y="1268414"/>
            <a:ext cx="5545137" cy="5040312"/>
          </a:xfrm>
        </p:spPr>
        <p:txBody>
          <a:bodyPr anchor="ctr">
            <a:normAutofit/>
          </a:bodyPr>
          <a:lstStyle>
            <a:lvl1pPr algn="l">
              <a:lnSpc>
                <a:spcPct val="100000"/>
              </a:lnSpc>
              <a:defRPr sz="5000" baseline="0">
                <a:solidFill>
                  <a:schemeClr val="accent3"/>
                </a:solidFill>
                <a:latin typeface="Segoe UI Black" panose="020B0A02040204020203" pitchFamily="34" charset="0"/>
                <a:ea typeface="Segoe UI Black" panose="020B0A02040204020203" pitchFamily="34" charset="0"/>
              </a:defRPr>
            </a:lvl1pPr>
          </a:lstStyle>
          <a:p>
            <a:r>
              <a:rPr lang="sv-SE" dirty="0"/>
              <a:t>Avsnittsrubrik</a:t>
            </a:r>
          </a:p>
        </p:txBody>
      </p:sp>
      <p:sp>
        <p:nvSpPr>
          <p:cNvPr id="7" name="AutoShape 3"/>
          <p:cNvSpPr>
            <a:spLocks noChangeAspect="1" noChangeArrowheads="1" noTextEdit="1"/>
          </p:cNvSpPr>
          <p:nvPr userDrawn="1"/>
        </p:nvSpPr>
        <p:spPr bwMode="auto">
          <a:xfrm>
            <a:off x="3500438" y="0"/>
            <a:ext cx="8697912"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8" name="Freeform 5"/>
          <p:cNvSpPr>
            <a:spLocks/>
          </p:cNvSpPr>
          <p:nvPr userDrawn="1"/>
        </p:nvSpPr>
        <p:spPr bwMode="auto">
          <a:xfrm>
            <a:off x="3498851" y="1588"/>
            <a:ext cx="8699499" cy="3784600"/>
          </a:xfrm>
          <a:custGeom>
            <a:avLst/>
            <a:gdLst>
              <a:gd name="T0" fmla="*/ 380 w 5470"/>
              <a:gd name="T1" fmla="*/ 146 h 2378"/>
              <a:gd name="T2" fmla="*/ 1818 w 5470"/>
              <a:gd name="T3" fmla="*/ 1301 h 2378"/>
              <a:gd name="T4" fmla="*/ 2806 w 5470"/>
              <a:gd name="T5" fmla="*/ 2378 h 2378"/>
              <a:gd name="T6" fmla="*/ 5470 w 5470"/>
              <a:gd name="T7" fmla="*/ 5 h 2378"/>
              <a:gd name="T8" fmla="*/ 5470 w 5470"/>
              <a:gd name="T9" fmla="*/ 0 h 2378"/>
              <a:gd name="T10" fmla="*/ 0 w 5470"/>
              <a:gd name="T11" fmla="*/ 0 h 2378"/>
              <a:gd name="T12" fmla="*/ 380 w 5470"/>
              <a:gd name="T13" fmla="*/ 146 h 2378"/>
            </a:gdLst>
            <a:ahLst/>
            <a:cxnLst>
              <a:cxn ang="0">
                <a:pos x="T0" y="T1"/>
              </a:cxn>
              <a:cxn ang="0">
                <a:pos x="T2" y="T3"/>
              </a:cxn>
              <a:cxn ang="0">
                <a:pos x="T4" y="T5"/>
              </a:cxn>
              <a:cxn ang="0">
                <a:pos x="T6" y="T7"/>
              </a:cxn>
              <a:cxn ang="0">
                <a:pos x="T8" y="T9"/>
              </a:cxn>
              <a:cxn ang="0">
                <a:pos x="T10" y="T11"/>
              </a:cxn>
              <a:cxn ang="0">
                <a:pos x="T12" y="T13"/>
              </a:cxn>
            </a:cxnLst>
            <a:rect l="0" t="0" r="r" b="b"/>
            <a:pathLst>
              <a:path w="5470" h="2378">
                <a:moveTo>
                  <a:pt x="380" y="146"/>
                </a:moveTo>
                <a:cubicBezTo>
                  <a:pt x="950" y="427"/>
                  <a:pt x="1513" y="952"/>
                  <a:pt x="1818" y="1301"/>
                </a:cubicBezTo>
                <a:cubicBezTo>
                  <a:pt x="1873" y="1364"/>
                  <a:pt x="2309" y="1864"/>
                  <a:pt x="2806" y="2378"/>
                </a:cubicBezTo>
                <a:cubicBezTo>
                  <a:pt x="5470" y="5"/>
                  <a:pt x="5470" y="5"/>
                  <a:pt x="5470" y="5"/>
                </a:cubicBezTo>
                <a:cubicBezTo>
                  <a:pt x="5470" y="0"/>
                  <a:pt x="5470" y="0"/>
                  <a:pt x="5470" y="0"/>
                </a:cubicBezTo>
                <a:cubicBezTo>
                  <a:pt x="0" y="0"/>
                  <a:pt x="0" y="0"/>
                  <a:pt x="0" y="0"/>
                </a:cubicBezTo>
                <a:cubicBezTo>
                  <a:pt x="134" y="40"/>
                  <a:pt x="263" y="88"/>
                  <a:pt x="380" y="146"/>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sv-SE"/>
          </a:p>
        </p:txBody>
      </p:sp>
    </p:spTree>
    <p:extLst>
      <p:ext uri="{BB962C8B-B14F-4D97-AF65-F5344CB8AC3E}">
        <p14:creationId xmlns:p14="http://schemas.microsoft.com/office/powerpoint/2010/main" val="4137404749"/>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vsnitt - alt 2">
    <p:bg>
      <p:bgPr>
        <a:solidFill>
          <a:schemeClr val="bg2"/>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550863" y="549275"/>
            <a:ext cx="11090275" cy="4319588"/>
          </a:xfrm>
        </p:spPr>
        <p:txBody>
          <a:bodyPr anchor="ctr">
            <a:noAutofit/>
          </a:bodyPr>
          <a:lstStyle>
            <a:lvl1pPr algn="l">
              <a:lnSpc>
                <a:spcPct val="100000"/>
              </a:lnSpc>
              <a:defRPr sz="5000">
                <a:solidFill>
                  <a:schemeClr val="accent3"/>
                </a:solidFill>
                <a:latin typeface="Segoe UI Black" panose="020B0A02040204020203" pitchFamily="34" charset="0"/>
                <a:ea typeface="Segoe UI Black" panose="020B0A02040204020203" pitchFamily="34" charset="0"/>
              </a:defRPr>
            </a:lvl1pPr>
          </a:lstStyle>
          <a:p>
            <a:r>
              <a:rPr lang="sv-SE" dirty="0"/>
              <a:t>Avsnittsrubrik</a:t>
            </a:r>
          </a:p>
        </p:txBody>
      </p:sp>
      <p:sp>
        <p:nvSpPr>
          <p:cNvPr id="6" name="AutoShape 3"/>
          <p:cNvSpPr>
            <a:spLocks noChangeAspect="1" noChangeArrowheads="1" noTextEdit="1"/>
          </p:cNvSpPr>
          <p:nvPr userDrawn="1"/>
        </p:nvSpPr>
        <p:spPr bwMode="auto">
          <a:xfrm>
            <a:off x="0" y="5041900"/>
            <a:ext cx="121920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7" name="Freeform 5"/>
          <p:cNvSpPr>
            <a:spLocks/>
          </p:cNvSpPr>
          <p:nvPr userDrawn="1"/>
        </p:nvSpPr>
        <p:spPr bwMode="auto">
          <a:xfrm>
            <a:off x="0" y="5040313"/>
            <a:ext cx="12190413" cy="1817688"/>
          </a:xfrm>
          <a:custGeom>
            <a:avLst/>
            <a:gdLst>
              <a:gd name="T0" fmla="*/ 6106 w 7772"/>
              <a:gd name="T1" fmla="*/ 0 h 1156"/>
              <a:gd name="T2" fmla="*/ 5955 w 7772"/>
              <a:gd name="T3" fmla="*/ 3 h 1156"/>
              <a:gd name="T4" fmla="*/ 0 w 7772"/>
              <a:gd name="T5" fmla="*/ 3 h 1156"/>
              <a:gd name="T6" fmla="*/ 0 w 7772"/>
              <a:gd name="T7" fmla="*/ 1156 h 1156"/>
              <a:gd name="T8" fmla="*/ 7772 w 7772"/>
              <a:gd name="T9" fmla="*/ 1156 h 1156"/>
              <a:gd name="T10" fmla="*/ 7772 w 7772"/>
              <a:gd name="T11" fmla="*/ 3 h 1156"/>
              <a:gd name="T12" fmla="*/ 7281 w 7772"/>
              <a:gd name="T13" fmla="*/ 439 h 1156"/>
              <a:gd name="T14" fmla="*/ 6810 w 7772"/>
              <a:gd name="T15" fmla="*/ 77 h 1156"/>
              <a:gd name="T16" fmla="*/ 6106 w 7772"/>
              <a:gd name="T17" fmla="*/ 0 h 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72" h="1156">
                <a:moveTo>
                  <a:pt x="6106" y="0"/>
                </a:moveTo>
                <a:cubicBezTo>
                  <a:pt x="6015" y="0"/>
                  <a:pt x="5955" y="3"/>
                  <a:pt x="5955" y="3"/>
                </a:cubicBezTo>
                <a:cubicBezTo>
                  <a:pt x="0" y="3"/>
                  <a:pt x="0" y="3"/>
                  <a:pt x="0" y="3"/>
                </a:cubicBezTo>
                <a:cubicBezTo>
                  <a:pt x="0" y="1156"/>
                  <a:pt x="0" y="1156"/>
                  <a:pt x="0" y="1156"/>
                </a:cubicBezTo>
                <a:cubicBezTo>
                  <a:pt x="7772" y="1156"/>
                  <a:pt x="7772" y="1156"/>
                  <a:pt x="7772" y="1156"/>
                </a:cubicBezTo>
                <a:cubicBezTo>
                  <a:pt x="7772" y="3"/>
                  <a:pt x="7772" y="3"/>
                  <a:pt x="7772" y="3"/>
                </a:cubicBezTo>
                <a:cubicBezTo>
                  <a:pt x="7281" y="439"/>
                  <a:pt x="7281" y="439"/>
                  <a:pt x="7281" y="439"/>
                </a:cubicBezTo>
                <a:cubicBezTo>
                  <a:pt x="7193" y="347"/>
                  <a:pt x="7055" y="165"/>
                  <a:pt x="6810" y="77"/>
                </a:cubicBezTo>
                <a:cubicBezTo>
                  <a:pt x="6629" y="11"/>
                  <a:pt x="6299" y="0"/>
                  <a:pt x="6106" y="0"/>
                </a:cubicBez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sv-SE"/>
          </a:p>
        </p:txBody>
      </p:sp>
    </p:spTree>
    <p:extLst>
      <p:ext uri="{BB962C8B-B14F-4D97-AF65-F5344CB8AC3E}">
        <p14:creationId xmlns:p14="http://schemas.microsoft.com/office/powerpoint/2010/main" val="3212923998"/>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vsnitt - alt 3">
    <p:spTree>
      <p:nvGrpSpPr>
        <p:cNvPr id="1" name=""/>
        <p:cNvGrpSpPr/>
        <p:nvPr/>
      </p:nvGrpSpPr>
      <p:grpSpPr>
        <a:xfrm>
          <a:off x="0" y="0"/>
          <a:ext cx="0" cy="0"/>
          <a:chOff x="0" y="0"/>
          <a:chExt cx="0" cy="0"/>
        </a:xfrm>
      </p:grpSpPr>
      <p:sp>
        <p:nvSpPr>
          <p:cNvPr id="7" name="Freeform 5"/>
          <p:cNvSpPr>
            <a:spLocks/>
          </p:cNvSpPr>
          <p:nvPr userDrawn="1"/>
        </p:nvSpPr>
        <p:spPr bwMode="auto">
          <a:xfrm>
            <a:off x="1587" y="5071058"/>
            <a:ext cx="12190413" cy="1817688"/>
          </a:xfrm>
          <a:custGeom>
            <a:avLst/>
            <a:gdLst>
              <a:gd name="T0" fmla="*/ 6106 w 7772"/>
              <a:gd name="T1" fmla="*/ 0 h 1156"/>
              <a:gd name="T2" fmla="*/ 5955 w 7772"/>
              <a:gd name="T3" fmla="*/ 3 h 1156"/>
              <a:gd name="T4" fmla="*/ 0 w 7772"/>
              <a:gd name="T5" fmla="*/ 3 h 1156"/>
              <a:gd name="T6" fmla="*/ 0 w 7772"/>
              <a:gd name="T7" fmla="*/ 1156 h 1156"/>
              <a:gd name="T8" fmla="*/ 7772 w 7772"/>
              <a:gd name="T9" fmla="*/ 1156 h 1156"/>
              <a:gd name="T10" fmla="*/ 7772 w 7772"/>
              <a:gd name="T11" fmla="*/ 3 h 1156"/>
              <a:gd name="T12" fmla="*/ 7281 w 7772"/>
              <a:gd name="T13" fmla="*/ 439 h 1156"/>
              <a:gd name="T14" fmla="*/ 6810 w 7772"/>
              <a:gd name="T15" fmla="*/ 77 h 1156"/>
              <a:gd name="T16" fmla="*/ 6106 w 7772"/>
              <a:gd name="T17" fmla="*/ 0 h 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72" h="1156">
                <a:moveTo>
                  <a:pt x="6106" y="0"/>
                </a:moveTo>
                <a:cubicBezTo>
                  <a:pt x="6015" y="0"/>
                  <a:pt x="5955" y="3"/>
                  <a:pt x="5955" y="3"/>
                </a:cubicBezTo>
                <a:cubicBezTo>
                  <a:pt x="0" y="3"/>
                  <a:pt x="0" y="3"/>
                  <a:pt x="0" y="3"/>
                </a:cubicBezTo>
                <a:cubicBezTo>
                  <a:pt x="0" y="1156"/>
                  <a:pt x="0" y="1156"/>
                  <a:pt x="0" y="1156"/>
                </a:cubicBezTo>
                <a:cubicBezTo>
                  <a:pt x="7772" y="1156"/>
                  <a:pt x="7772" y="1156"/>
                  <a:pt x="7772" y="1156"/>
                </a:cubicBezTo>
                <a:cubicBezTo>
                  <a:pt x="7772" y="3"/>
                  <a:pt x="7772" y="3"/>
                  <a:pt x="7772" y="3"/>
                </a:cubicBezTo>
                <a:cubicBezTo>
                  <a:pt x="7281" y="439"/>
                  <a:pt x="7281" y="439"/>
                  <a:pt x="7281" y="439"/>
                </a:cubicBezTo>
                <a:cubicBezTo>
                  <a:pt x="7193" y="347"/>
                  <a:pt x="7055" y="165"/>
                  <a:pt x="6810" y="77"/>
                </a:cubicBezTo>
                <a:cubicBezTo>
                  <a:pt x="6629" y="11"/>
                  <a:pt x="6299" y="0"/>
                  <a:pt x="6106" y="0"/>
                </a:cubicBez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sv-SE"/>
          </a:p>
        </p:txBody>
      </p:sp>
      <p:sp>
        <p:nvSpPr>
          <p:cNvPr id="2" name="Rubrik 1"/>
          <p:cNvSpPr>
            <a:spLocks noGrp="1"/>
          </p:cNvSpPr>
          <p:nvPr>
            <p:ph type="ctrTitle" hasCustomPrompt="1"/>
          </p:nvPr>
        </p:nvSpPr>
        <p:spPr>
          <a:xfrm>
            <a:off x="550863" y="5590059"/>
            <a:ext cx="9217025" cy="719782"/>
          </a:xfrm>
        </p:spPr>
        <p:txBody>
          <a:bodyPr anchor="ctr">
            <a:normAutofit/>
          </a:bodyPr>
          <a:lstStyle>
            <a:lvl1pPr algn="l">
              <a:lnSpc>
                <a:spcPct val="100000"/>
              </a:lnSpc>
              <a:defRPr sz="4400">
                <a:solidFill>
                  <a:schemeClr val="accent3"/>
                </a:solidFill>
                <a:latin typeface="Segoe UI Black" panose="020B0A02040204020203" pitchFamily="34" charset="0"/>
                <a:ea typeface="Segoe UI Black" panose="020B0A02040204020203" pitchFamily="34" charset="0"/>
              </a:defRPr>
            </a:lvl1pPr>
          </a:lstStyle>
          <a:p>
            <a:r>
              <a:rPr lang="sv-SE" dirty="0"/>
              <a:t>Avsnittsrubrik</a:t>
            </a:r>
          </a:p>
        </p:txBody>
      </p:sp>
    </p:spTree>
    <p:extLst>
      <p:ext uri="{BB962C8B-B14F-4D97-AF65-F5344CB8AC3E}">
        <p14:creationId xmlns:p14="http://schemas.microsoft.com/office/powerpoint/2010/main" val="527589373"/>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lbild">
    <p:spTree>
      <p:nvGrpSpPr>
        <p:cNvPr id="1" name=""/>
        <p:cNvGrpSpPr/>
        <p:nvPr/>
      </p:nvGrpSpPr>
      <p:grpSpPr>
        <a:xfrm>
          <a:off x="0" y="0"/>
          <a:ext cx="0" cy="0"/>
          <a:chOff x="0" y="0"/>
          <a:chExt cx="0" cy="0"/>
        </a:xfrm>
      </p:grpSpPr>
      <p:sp>
        <p:nvSpPr>
          <p:cNvPr id="4" name="Platshållare för bild 8"/>
          <p:cNvSpPr>
            <a:spLocks noGrp="1"/>
          </p:cNvSpPr>
          <p:nvPr>
            <p:ph type="pic" sz="quarter" idx="13"/>
          </p:nvPr>
        </p:nvSpPr>
        <p:spPr>
          <a:xfrm>
            <a:off x="0" y="0"/>
            <a:ext cx="12192000" cy="6858000"/>
          </a:xfrm>
        </p:spPr>
        <p:txBody>
          <a:bodyPr>
            <a:normAutofit/>
          </a:bodyPr>
          <a:lstStyle>
            <a:lvl1pPr marL="0" indent="0">
              <a:buNone/>
              <a:defRPr sz="1900"/>
            </a:lvl1pPr>
          </a:lstStyle>
          <a:p>
            <a:r>
              <a:rPr lang="sv-SE"/>
              <a:t>Klicka på ikonen för att lägga till en bild</a:t>
            </a:r>
            <a:endParaRPr lang="sv-SE" dirty="0"/>
          </a:p>
        </p:txBody>
      </p:sp>
    </p:spTree>
    <p:extLst>
      <p:ext uri="{BB962C8B-B14F-4D97-AF65-F5344CB8AC3E}">
        <p14:creationId xmlns:p14="http://schemas.microsoft.com/office/powerpoint/2010/main" val="35369525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om sida">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68703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vslut med logotyp">
    <p:bg>
      <p:bgPr>
        <a:solidFill>
          <a:schemeClr val="accent3"/>
        </a:solidFill>
        <a:effectLst/>
      </p:bgPr>
    </p:bg>
    <p:spTree>
      <p:nvGrpSpPr>
        <p:cNvPr id="1" name=""/>
        <p:cNvGrpSpPr/>
        <p:nvPr/>
      </p:nvGrpSpPr>
      <p:grpSpPr>
        <a:xfrm>
          <a:off x="0" y="0"/>
          <a:ext cx="0" cy="0"/>
          <a:chOff x="0" y="0"/>
          <a:chExt cx="0" cy="0"/>
        </a:xfrm>
      </p:grpSpPr>
      <p:grpSp>
        <p:nvGrpSpPr>
          <p:cNvPr id="8" name="Grupp 7"/>
          <p:cNvGrpSpPr/>
          <p:nvPr userDrawn="1"/>
        </p:nvGrpSpPr>
        <p:grpSpPr>
          <a:xfrm>
            <a:off x="3720966" y="2060203"/>
            <a:ext cx="4750067" cy="2376909"/>
            <a:chOff x="3720966" y="1988195"/>
            <a:chExt cx="4750067" cy="2376909"/>
          </a:xfrm>
        </p:grpSpPr>
        <p:sp>
          <p:nvSpPr>
            <p:cNvPr id="5" name="Rektangel 4"/>
            <p:cNvSpPr/>
            <p:nvPr userDrawn="1"/>
          </p:nvSpPr>
          <p:spPr>
            <a:xfrm>
              <a:off x="3720966" y="1988195"/>
              <a:ext cx="4750067" cy="2376909"/>
            </a:xfrm>
            <a:prstGeom prst="rect">
              <a:avLst/>
            </a:prstGeom>
            <a:solidFill>
              <a:schemeClr val="accent3"/>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sv-SE"/>
            </a:p>
          </p:txBody>
        </p:sp>
        <p:pic>
          <p:nvPicPr>
            <p:cNvPr id="7" name="Bildobjekt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36445" y="2675530"/>
              <a:ext cx="3319108" cy="1002237"/>
            </a:xfrm>
            <a:prstGeom prst="rect">
              <a:avLst/>
            </a:prstGeom>
          </p:spPr>
        </p:pic>
      </p:grpSp>
    </p:spTree>
    <p:extLst>
      <p:ext uri="{BB962C8B-B14F-4D97-AF65-F5344CB8AC3E}">
        <p14:creationId xmlns:p14="http://schemas.microsoft.com/office/powerpoint/2010/main" val="39009478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örsta sida med rubrik - alt 1">
    <p:bg>
      <p:bgPr>
        <a:solidFill>
          <a:schemeClr val="bg2"/>
        </a:solidFill>
        <a:effectLst/>
      </p:bgPr>
    </p:bg>
    <p:spTree>
      <p:nvGrpSpPr>
        <p:cNvPr id="1" name=""/>
        <p:cNvGrpSpPr/>
        <p:nvPr/>
      </p:nvGrpSpPr>
      <p:grpSpPr>
        <a:xfrm>
          <a:off x="0" y="0"/>
          <a:ext cx="0" cy="0"/>
          <a:chOff x="0" y="0"/>
          <a:chExt cx="0" cy="0"/>
        </a:xfrm>
      </p:grpSpPr>
      <p:sp>
        <p:nvSpPr>
          <p:cNvPr id="20" name="Freeform 9"/>
          <p:cNvSpPr>
            <a:spLocks/>
          </p:cNvSpPr>
          <p:nvPr userDrawn="1"/>
        </p:nvSpPr>
        <p:spPr bwMode="auto">
          <a:xfrm>
            <a:off x="6888088" y="-15875"/>
            <a:ext cx="5301655" cy="6873875"/>
          </a:xfrm>
          <a:custGeom>
            <a:avLst/>
            <a:gdLst>
              <a:gd name="T0" fmla="*/ 2632 w 2897"/>
              <a:gd name="T1" fmla="*/ 0 h 3766"/>
              <a:gd name="T2" fmla="*/ 0 w 2897"/>
              <a:gd name="T3" fmla="*/ 2345 h 3766"/>
              <a:gd name="T4" fmla="*/ 1111 w 2897"/>
              <a:gd name="T5" fmla="*/ 3365 h 3766"/>
              <a:gd name="T6" fmla="*/ 2327 w 2897"/>
              <a:gd name="T7" fmla="*/ 3747 h 3766"/>
              <a:gd name="T8" fmla="*/ 2897 w 2897"/>
              <a:gd name="T9" fmla="*/ 3553 h 3766"/>
              <a:gd name="T10" fmla="*/ 2897 w 2897"/>
              <a:gd name="T11" fmla="*/ 0 h 3766"/>
              <a:gd name="T12" fmla="*/ 2632 w 2897"/>
              <a:gd name="T13" fmla="*/ 0 h 3766"/>
            </a:gdLst>
            <a:ahLst/>
            <a:cxnLst>
              <a:cxn ang="0">
                <a:pos x="T0" y="T1"/>
              </a:cxn>
              <a:cxn ang="0">
                <a:pos x="T2" y="T3"/>
              </a:cxn>
              <a:cxn ang="0">
                <a:pos x="T4" y="T5"/>
              </a:cxn>
              <a:cxn ang="0">
                <a:pos x="T6" y="T7"/>
              </a:cxn>
              <a:cxn ang="0">
                <a:pos x="T8" y="T9"/>
              </a:cxn>
              <a:cxn ang="0">
                <a:pos x="T10" y="T11"/>
              </a:cxn>
              <a:cxn ang="0">
                <a:pos x="T12" y="T13"/>
              </a:cxn>
            </a:cxnLst>
            <a:rect l="0" t="0" r="r" b="b"/>
            <a:pathLst>
              <a:path w="2897" h="3766">
                <a:moveTo>
                  <a:pt x="2632" y="0"/>
                </a:moveTo>
                <a:cubicBezTo>
                  <a:pt x="0" y="2345"/>
                  <a:pt x="0" y="2345"/>
                  <a:pt x="0" y="2345"/>
                </a:cubicBezTo>
                <a:cubicBezTo>
                  <a:pt x="385" y="2743"/>
                  <a:pt x="805" y="3148"/>
                  <a:pt x="1111" y="3365"/>
                </a:cubicBezTo>
                <a:cubicBezTo>
                  <a:pt x="1480" y="3625"/>
                  <a:pt x="1999" y="3766"/>
                  <a:pt x="2327" y="3747"/>
                </a:cubicBezTo>
                <a:cubicBezTo>
                  <a:pt x="2616" y="3731"/>
                  <a:pt x="2897" y="3553"/>
                  <a:pt x="2897" y="3553"/>
                </a:cubicBezTo>
                <a:cubicBezTo>
                  <a:pt x="2897" y="0"/>
                  <a:pt x="2897" y="0"/>
                  <a:pt x="2897" y="0"/>
                </a:cubicBezTo>
                <a:lnTo>
                  <a:pt x="2632"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sv-SE"/>
          </a:p>
        </p:txBody>
      </p:sp>
      <p:sp>
        <p:nvSpPr>
          <p:cNvPr id="17" name="Freeform 5"/>
          <p:cNvSpPr>
            <a:spLocks/>
          </p:cNvSpPr>
          <p:nvPr userDrawn="1"/>
        </p:nvSpPr>
        <p:spPr bwMode="auto">
          <a:xfrm>
            <a:off x="0" y="12292"/>
            <a:ext cx="12217400" cy="6873875"/>
          </a:xfrm>
          <a:custGeom>
            <a:avLst/>
            <a:gdLst>
              <a:gd name="T0" fmla="*/ 7680 w 7680"/>
              <a:gd name="T1" fmla="*/ 4320 h 4320"/>
              <a:gd name="T2" fmla="*/ 7680 w 7680"/>
              <a:gd name="T3" fmla="*/ 3540 h 4320"/>
              <a:gd name="T4" fmla="*/ 7114 w 7680"/>
              <a:gd name="T5" fmla="*/ 3734 h 4320"/>
              <a:gd name="T6" fmla="*/ 5905 w 7680"/>
              <a:gd name="T7" fmla="*/ 3354 h 4320"/>
              <a:gd name="T8" fmla="*/ 3808 w 7680"/>
              <a:gd name="T9" fmla="*/ 1257 h 4320"/>
              <a:gd name="T10" fmla="*/ 2369 w 7680"/>
              <a:gd name="T11" fmla="*/ 102 h 4320"/>
              <a:gd name="T12" fmla="*/ 2125 w 7680"/>
              <a:gd name="T13" fmla="*/ 0 h 4320"/>
              <a:gd name="T14" fmla="*/ 0 w 7680"/>
              <a:gd name="T15" fmla="*/ 0 h 4320"/>
              <a:gd name="T16" fmla="*/ 0 w 7680"/>
              <a:gd name="T17" fmla="*/ 4320 h 4320"/>
              <a:gd name="T18" fmla="*/ 7680 w 7680"/>
              <a:gd name="T19" fmla="*/ 4320 h 4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680" h="4320">
                <a:moveTo>
                  <a:pt x="7680" y="4320"/>
                </a:moveTo>
                <a:cubicBezTo>
                  <a:pt x="7680" y="3540"/>
                  <a:pt x="7680" y="3540"/>
                  <a:pt x="7680" y="3540"/>
                </a:cubicBezTo>
                <a:cubicBezTo>
                  <a:pt x="7680" y="3540"/>
                  <a:pt x="7401" y="3717"/>
                  <a:pt x="7114" y="3734"/>
                </a:cubicBezTo>
                <a:cubicBezTo>
                  <a:pt x="6788" y="3752"/>
                  <a:pt x="6272" y="3612"/>
                  <a:pt x="5905" y="3354"/>
                </a:cubicBezTo>
                <a:cubicBezTo>
                  <a:pt x="5204" y="2859"/>
                  <a:pt x="3904" y="1368"/>
                  <a:pt x="3808" y="1257"/>
                </a:cubicBezTo>
                <a:cubicBezTo>
                  <a:pt x="3502" y="908"/>
                  <a:pt x="2940" y="383"/>
                  <a:pt x="2369" y="102"/>
                </a:cubicBezTo>
                <a:cubicBezTo>
                  <a:pt x="2292" y="64"/>
                  <a:pt x="2210" y="30"/>
                  <a:pt x="2125" y="0"/>
                </a:cubicBezTo>
                <a:cubicBezTo>
                  <a:pt x="0" y="0"/>
                  <a:pt x="0" y="0"/>
                  <a:pt x="0" y="0"/>
                </a:cubicBezTo>
                <a:cubicBezTo>
                  <a:pt x="0" y="4320"/>
                  <a:pt x="0" y="4320"/>
                  <a:pt x="0" y="4320"/>
                </a:cubicBezTo>
                <a:lnTo>
                  <a:pt x="7680" y="4320"/>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sv-SE"/>
          </a:p>
        </p:txBody>
      </p:sp>
      <p:sp>
        <p:nvSpPr>
          <p:cNvPr id="3" name="Underrubrik 2"/>
          <p:cNvSpPr>
            <a:spLocks noGrp="1"/>
          </p:cNvSpPr>
          <p:nvPr>
            <p:ph type="subTitle" idx="1" hasCustomPrompt="1"/>
          </p:nvPr>
        </p:nvSpPr>
        <p:spPr>
          <a:xfrm>
            <a:off x="569352" y="5733256"/>
            <a:ext cx="9199056" cy="750978"/>
          </a:xfrm>
        </p:spPr>
        <p:txBody>
          <a:bodyPr anchor="t">
            <a:normAutofit/>
          </a:bodyPr>
          <a:lstStyle>
            <a:lvl1pPr marL="0" indent="0" algn="l">
              <a:buNone/>
              <a:defRPr sz="2400" b="0">
                <a:solidFill>
                  <a:schemeClr val="accent2"/>
                </a:solidFill>
                <a:latin typeface="+mn-lt"/>
                <a:cs typeface="Segoe UI Light" panose="020B0502040204020203" pitchFamily="34" charset="0"/>
              </a:defRPr>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en underrubrik</a:t>
            </a:r>
          </a:p>
        </p:txBody>
      </p:sp>
      <p:sp>
        <p:nvSpPr>
          <p:cNvPr id="2" name="Rubrik 1"/>
          <p:cNvSpPr>
            <a:spLocks noGrp="1"/>
          </p:cNvSpPr>
          <p:nvPr>
            <p:ph type="ctrTitle" hasCustomPrompt="1"/>
          </p:nvPr>
        </p:nvSpPr>
        <p:spPr>
          <a:xfrm>
            <a:off x="550863" y="1989138"/>
            <a:ext cx="7345362" cy="3744118"/>
          </a:xfrm>
        </p:spPr>
        <p:txBody>
          <a:bodyPr anchor="b">
            <a:normAutofit/>
          </a:bodyPr>
          <a:lstStyle>
            <a:lvl1pPr algn="l">
              <a:lnSpc>
                <a:spcPct val="100000"/>
              </a:lnSpc>
              <a:defRPr sz="5200">
                <a:solidFill>
                  <a:schemeClr val="accent2"/>
                </a:solidFill>
                <a:latin typeface="Segoe UI Black" panose="020B0A02040204020203" pitchFamily="34" charset="0"/>
                <a:ea typeface="Segoe UI Black" panose="020B0A02040204020203" pitchFamily="34" charset="0"/>
              </a:defRPr>
            </a:lvl1pPr>
          </a:lstStyle>
          <a:p>
            <a:r>
              <a:rPr lang="sv-SE" dirty="0"/>
              <a:t>Skriv in en rubrik</a:t>
            </a:r>
          </a:p>
        </p:txBody>
      </p:sp>
      <p:grpSp>
        <p:nvGrpSpPr>
          <p:cNvPr id="5" name="Grupp 4"/>
          <p:cNvGrpSpPr/>
          <p:nvPr userDrawn="1"/>
        </p:nvGrpSpPr>
        <p:grpSpPr>
          <a:xfrm>
            <a:off x="263352" y="260648"/>
            <a:ext cx="1977638" cy="977512"/>
            <a:chOff x="263352" y="260648"/>
            <a:chExt cx="1977638" cy="977512"/>
          </a:xfrm>
        </p:grpSpPr>
        <p:sp>
          <p:nvSpPr>
            <p:cNvPr id="10" name="Rektangel 9"/>
            <p:cNvSpPr/>
            <p:nvPr userDrawn="1"/>
          </p:nvSpPr>
          <p:spPr>
            <a:xfrm>
              <a:off x="263352" y="260648"/>
              <a:ext cx="1977638" cy="9775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69352" y="556277"/>
              <a:ext cx="1405655" cy="424451"/>
            </a:xfrm>
            <a:prstGeom prst="rect">
              <a:avLst/>
            </a:prstGeom>
          </p:spPr>
        </p:pic>
      </p:grpSp>
    </p:spTree>
    <p:extLst>
      <p:ext uri="{BB962C8B-B14F-4D97-AF65-F5344CB8AC3E}">
        <p14:creationId xmlns:p14="http://schemas.microsoft.com/office/powerpoint/2010/main" val="3218350842"/>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örsta sida med rubrik - alt 2">
    <p:bg>
      <p:bgPr>
        <a:solidFill>
          <a:schemeClr val="bg2"/>
        </a:solidFill>
        <a:effectLst/>
      </p:bgPr>
    </p:bg>
    <p:spTree>
      <p:nvGrpSpPr>
        <p:cNvPr id="1" name=""/>
        <p:cNvGrpSpPr/>
        <p:nvPr/>
      </p:nvGrpSpPr>
      <p:grpSpPr>
        <a:xfrm>
          <a:off x="0" y="0"/>
          <a:ext cx="0" cy="0"/>
          <a:chOff x="0" y="0"/>
          <a:chExt cx="0" cy="0"/>
        </a:xfrm>
      </p:grpSpPr>
      <p:sp>
        <p:nvSpPr>
          <p:cNvPr id="9" name="Freeform 5"/>
          <p:cNvSpPr>
            <a:spLocks/>
          </p:cNvSpPr>
          <p:nvPr userDrawn="1"/>
        </p:nvSpPr>
        <p:spPr bwMode="auto">
          <a:xfrm>
            <a:off x="-26988" y="3284538"/>
            <a:ext cx="7032625" cy="3573462"/>
          </a:xfrm>
          <a:custGeom>
            <a:avLst/>
            <a:gdLst>
              <a:gd name="T0" fmla="*/ 4416 w 4416"/>
              <a:gd name="T1" fmla="*/ 2243 h 2243"/>
              <a:gd name="T2" fmla="*/ 3812 w 4416"/>
              <a:gd name="T3" fmla="*/ 1572 h 2243"/>
              <a:gd name="T4" fmla="*/ 2374 w 4416"/>
              <a:gd name="T5" fmla="*/ 417 h 2243"/>
              <a:gd name="T6" fmla="*/ 0 w 4416"/>
              <a:gd name="T7" fmla="*/ 90 h 2243"/>
              <a:gd name="T8" fmla="*/ 0 w 4416"/>
              <a:gd name="T9" fmla="*/ 2243 h 2243"/>
              <a:gd name="T10" fmla="*/ 4416 w 4416"/>
              <a:gd name="T11" fmla="*/ 2243 h 2243"/>
            </a:gdLst>
            <a:ahLst/>
            <a:cxnLst>
              <a:cxn ang="0">
                <a:pos x="T0" y="T1"/>
              </a:cxn>
              <a:cxn ang="0">
                <a:pos x="T2" y="T3"/>
              </a:cxn>
              <a:cxn ang="0">
                <a:pos x="T4" y="T5"/>
              </a:cxn>
              <a:cxn ang="0">
                <a:pos x="T6" y="T7"/>
              </a:cxn>
              <a:cxn ang="0">
                <a:pos x="T8" y="T9"/>
              </a:cxn>
              <a:cxn ang="0">
                <a:pos x="T10" y="T11"/>
              </a:cxn>
            </a:cxnLst>
            <a:rect l="0" t="0" r="r" b="b"/>
            <a:pathLst>
              <a:path w="4416" h="2243">
                <a:moveTo>
                  <a:pt x="4416" y="2243"/>
                </a:moveTo>
                <a:cubicBezTo>
                  <a:pt x="4095" y="1896"/>
                  <a:pt x="3852" y="1618"/>
                  <a:pt x="3812" y="1572"/>
                </a:cubicBezTo>
                <a:cubicBezTo>
                  <a:pt x="3507" y="1223"/>
                  <a:pt x="2944" y="698"/>
                  <a:pt x="2374" y="417"/>
                </a:cubicBezTo>
                <a:cubicBezTo>
                  <a:pt x="1527" y="0"/>
                  <a:pt x="91" y="84"/>
                  <a:pt x="0" y="90"/>
                </a:cubicBezTo>
                <a:cubicBezTo>
                  <a:pt x="0" y="2243"/>
                  <a:pt x="0" y="2243"/>
                  <a:pt x="0" y="2243"/>
                </a:cubicBezTo>
                <a:lnTo>
                  <a:pt x="4416" y="2243"/>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sv-SE"/>
          </a:p>
        </p:txBody>
      </p:sp>
      <p:sp>
        <p:nvSpPr>
          <p:cNvPr id="13" name="Freeform 9"/>
          <p:cNvSpPr>
            <a:spLocks/>
          </p:cNvSpPr>
          <p:nvPr userDrawn="1"/>
        </p:nvSpPr>
        <p:spPr bwMode="auto">
          <a:xfrm>
            <a:off x="8329613" y="3416301"/>
            <a:ext cx="3863975" cy="3441699"/>
          </a:xfrm>
          <a:custGeom>
            <a:avLst/>
            <a:gdLst>
              <a:gd name="T0" fmla="*/ 2434 w 2434"/>
              <a:gd name="T1" fmla="*/ 2168 h 2168"/>
              <a:gd name="T2" fmla="*/ 2434 w 2434"/>
              <a:gd name="T3" fmla="*/ 0 h 2168"/>
              <a:gd name="T4" fmla="*/ 0 w 2434"/>
              <a:gd name="T5" fmla="*/ 2168 h 2168"/>
              <a:gd name="T6" fmla="*/ 2434 w 2434"/>
              <a:gd name="T7" fmla="*/ 2168 h 2168"/>
            </a:gdLst>
            <a:ahLst/>
            <a:cxnLst>
              <a:cxn ang="0">
                <a:pos x="T0" y="T1"/>
              </a:cxn>
              <a:cxn ang="0">
                <a:pos x="T2" y="T3"/>
              </a:cxn>
              <a:cxn ang="0">
                <a:pos x="T4" y="T5"/>
              </a:cxn>
              <a:cxn ang="0">
                <a:pos x="T6" y="T7"/>
              </a:cxn>
            </a:cxnLst>
            <a:rect l="0" t="0" r="r" b="b"/>
            <a:pathLst>
              <a:path w="2434" h="2168">
                <a:moveTo>
                  <a:pt x="2434" y="2168"/>
                </a:moveTo>
                <a:lnTo>
                  <a:pt x="2434" y="0"/>
                </a:lnTo>
                <a:lnTo>
                  <a:pt x="0" y="2168"/>
                </a:lnTo>
                <a:lnTo>
                  <a:pt x="2434" y="2168"/>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sv-SE"/>
          </a:p>
        </p:txBody>
      </p:sp>
      <p:sp>
        <p:nvSpPr>
          <p:cNvPr id="3" name="Underrubrik 2"/>
          <p:cNvSpPr>
            <a:spLocks noGrp="1"/>
          </p:cNvSpPr>
          <p:nvPr>
            <p:ph type="subTitle" idx="1" hasCustomPrompt="1"/>
          </p:nvPr>
        </p:nvSpPr>
        <p:spPr>
          <a:xfrm>
            <a:off x="550863" y="2132856"/>
            <a:ext cx="11090275" cy="1020147"/>
          </a:xfrm>
        </p:spPr>
        <p:txBody>
          <a:bodyPr anchor="t">
            <a:noAutofit/>
          </a:bodyPr>
          <a:lstStyle>
            <a:lvl1pPr marL="0" indent="0" algn="l">
              <a:buNone/>
              <a:defRPr sz="2800" b="0">
                <a:solidFill>
                  <a:schemeClr val="accent2"/>
                </a:solidFill>
                <a:latin typeface="+mn-lt"/>
                <a:cs typeface="Segoe UI Light" panose="020B0502040204020203" pitchFamily="34" charset="0"/>
              </a:defRPr>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en underrubrik</a:t>
            </a:r>
          </a:p>
        </p:txBody>
      </p:sp>
      <p:sp>
        <p:nvSpPr>
          <p:cNvPr id="2" name="Rubrik 1"/>
          <p:cNvSpPr>
            <a:spLocks noGrp="1"/>
          </p:cNvSpPr>
          <p:nvPr>
            <p:ph type="ctrTitle" hasCustomPrompt="1"/>
          </p:nvPr>
        </p:nvSpPr>
        <p:spPr>
          <a:xfrm>
            <a:off x="550863" y="404664"/>
            <a:ext cx="11090275" cy="1800199"/>
          </a:xfrm>
        </p:spPr>
        <p:txBody>
          <a:bodyPr anchor="b">
            <a:normAutofit/>
          </a:bodyPr>
          <a:lstStyle>
            <a:lvl1pPr algn="l">
              <a:lnSpc>
                <a:spcPct val="100000"/>
              </a:lnSpc>
              <a:defRPr sz="5200">
                <a:solidFill>
                  <a:schemeClr val="accent2"/>
                </a:solidFill>
                <a:latin typeface="Segoe UI Black" panose="020B0A02040204020203" pitchFamily="34" charset="0"/>
                <a:ea typeface="Segoe UI Black" panose="020B0A02040204020203" pitchFamily="34" charset="0"/>
              </a:defRPr>
            </a:lvl1pPr>
          </a:lstStyle>
          <a:p>
            <a:r>
              <a:rPr lang="sv-SE" dirty="0"/>
              <a:t>Skriv in en rubrik</a:t>
            </a:r>
          </a:p>
        </p:txBody>
      </p:sp>
      <p:sp>
        <p:nvSpPr>
          <p:cNvPr id="8" name="AutoShape 3"/>
          <p:cNvSpPr>
            <a:spLocks noChangeAspect="1" noChangeArrowheads="1" noTextEdit="1"/>
          </p:cNvSpPr>
          <p:nvPr userDrawn="1"/>
        </p:nvSpPr>
        <p:spPr bwMode="auto">
          <a:xfrm>
            <a:off x="-25400" y="3411538"/>
            <a:ext cx="7032625" cy="344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a:p>
        </p:txBody>
      </p:sp>
      <p:grpSp>
        <p:nvGrpSpPr>
          <p:cNvPr id="4" name="Grupp 3"/>
          <p:cNvGrpSpPr/>
          <p:nvPr userDrawn="1"/>
        </p:nvGrpSpPr>
        <p:grpSpPr>
          <a:xfrm>
            <a:off x="9984432" y="5589588"/>
            <a:ext cx="1977638" cy="977512"/>
            <a:chOff x="9984432" y="5637039"/>
            <a:chExt cx="1977638" cy="977512"/>
          </a:xfrm>
        </p:grpSpPr>
        <p:sp>
          <p:nvSpPr>
            <p:cNvPr id="11" name="Rektangel 10"/>
            <p:cNvSpPr/>
            <p:nvPr userDrawn="1"/>
          </p:nvSpPr>
          <p:spPr>
            <a:xfrm>
              <a:off x="9984432" y="5637039"/>
              <a:ext cx="1977638" cy="977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0" name="Bildobjekt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34961" y="5955992"/>
              <a:ext cx="1405655" cy="424451"/>
            </a:xfrm>
            <a:prstGeom prst="rect">
              <a:avLst/>
            </a:prstGeom>
          </p:spPr>
        </p:pic>
      </p:grpSp>
    </p:spTree>
    <p:extLst>
      <p:ext uri="{BB962C8B-B14F-4D97-AF65-F5344CB8AC3E}">
        <p14:creationId xmlns:p14="http://schemas.microsoft.com/office/powerpoint/2010/main" val="3671177423"/>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nnehållssid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50863" y="549275"/>
            <a:ext cx="11090275" cy="1439862"/>
          </a:xfrm>
        </p:spPr>
        <p:txBody>
          <a:bodyPr anchor="t"/>
          <a:lstStyle>
            <a:lvl1pPr>
              <a:defRPr/>
            </a:lvl1pPr>
          </a:lstStyle>
          <a:p>
            <a:r>
              <a:rPr lang="sv-SE" dirty="0"/>
              <a:t>Skriv in en rubrik</a:t>
            </a:r>
          </a:p>
        </p:txBody>
      </p:sp>
      <p:sp>
        <p:nvSpPr>
          <p:cNvPr id="6" name="Platshållare för innehåll 5"/>
          <p:cNvSpPr>
            <a:spLocks noGrp="1"/>
          </p:cNvSpPr>
          <p:nvPr>
            <p:ph sz="quarter" idx="10"/>
          </p:nvPr>
        </p:nvSpPr>
        <p:spPr>
          <a:xfrm>
            <a:off x="550863" y="1989138"/>
            <a:ext cx="11090275" cy="4319587"/>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1339842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örsta sida med rubrik - alt 2">
    <p:bg>
      <p:bgPr>
        <a:solidFill>
          <a:schemeClr val="bg2"/>
        </a:solidFill>
        <a:effectLst/>
      </p:bgPr>
    </p:bg>
    <p:spTree>
      <p:nvGrpSpPr>
        <p:cNvPr id="1" name=""/>
        <p:cNvGrpSpPr/>
        <p:nvPr/>
      </p:nvGrpSpPr>
      <p:grpSpPr>
        <a:xfrm>
          <a:off x="0" y="0"/>
          <a:ext cx="0" cy="0"/>
          <a:chOff x="0" y="0"/>
          <a:chExt cx="0" cy="0"/>
        </a:xfrm>
      </p:grpSpPr>
      <p:sp>
        <p:nvSpPr>
          <p:cNvPr id="9" name="Freeform 5"/>
          <p:cNvSpPr>
            <a:spLocks/>
          </p:cNvSpPr>
          <p:nvPr userDrawn="1"/>
        </p:nvSpPr>
        <p:spPr bwMode="auto">
          <a:xfrm>
            <a:off x="-26988" y="3284538"/>
            <a:ext cx="7032625" cy="3573462"/>
          </a:xfrm>
          <a:custGeom>
            <a:avLst/>
            <a:gdLst>
              <a:gd name="T0" fmla="*/ 4416 w 4416"/>
              <a:gd name="T1" fmla="*/ 2243 h 2243"/>
              <a:gd name="T2" fmla="*/ 3812 w 4416"/>
              <a:gd name="T3" fmla="*/ 1572 h 2243"/>
              <a:gd name="T4" fmla="*/ 2374 w 4416"/>
              <a:gd name="T5" fmla="*/ 417 h 2243"/>
              <a:gd name="T6" fmla="*/ 0 w 4416"/>
              <a:gd name="T7" fmla="*/ 90 h 2243"/>
              <a:gd name="T8" fmla="*/ 0 w 4416"/>
              <a:gd name="T9" fmla="*/ 2243 h 2243"/>
              <a:gd name="T10" fmla="*/ 4416 w 4416"/>
              <a:gd name="T11" fmla="*/ 2243 h 2243"/>
            </a:gdLst>
            <a:ahLst/>
            <a:cxnLst>
              <a:cxn ang="0">
                <a:pos x="T0" y="T1"/>
              </a:cxn>
              <a:cxn ang="0">
                <a:pos x="T2" y="T3"/>
              </a:cxn>
              <a:cxn ang="0">
                <a:pos x="T4" y="T5"/>
              </a:cxn>
              <a:cxn ang="0">
                <a:pos x="T6" y="T7"/>
              </a:cxn>
              <a:cxn ang="0">
                <a:pos x="T8" y="T9"/>
              </a:cxn>
              <a:cxn ang="0">
                <a:pos x="T10" y="T11"/>
              </a:cxn>
            </a:cxnLst>
            <a:rect l="0" t="0" r="r" b="b"/>
            <a:pathLst>
              <a:path w="4416" h="2243">
                <a:moveTo>
                  <a:pt x="4416" y="2243"/>
                </a:moveTo>
                <a:cubicBezTo>
                  <a:pt x="4095" y="1896"/>
                  <a:pt x="3852" y="1618"/>
                  <a:pt x="3812" y="1572"/>
                </a:cubicBezTo>
                <a:cubicBezTo>
                  <a:pt x="3507" y="1223"/>
                  <a:pt x="2944" y="698"/>
                  <a:pt x="2374" y="417"/>
                </a:cubicBezTo>
                <a:cubicBezTo>
                  <a:pt x="1527" y="0"/>
                  <a:pt x="91" y="84"/>
                  <a:pt x="0" y="90"/>
                </a:cubicBezTo>
                <a:cubicBezTo>
                  <a:pt x="0" y="2243"/>
                  <a:pt x="0" y="2243"/>
                  <a:pt x="0" y="2243"/>
                </a:cubicBezTo>
                <a:lnTo>
                  <a:pt x="4416" y="2243"/>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sv-SE"/>
          </a:p>
        </p:txBody>
      </p:sp>
      <p:sp>
        <p:nvSpPr>
          <p:cNvPr id="13" name="Freeform 9"/>
          <p:cNvSpPr>
            <a:spLocks/>
          </p:cNvSpPr>
          <p:nvPr userDrawn="1"/>
        </p:nvSpPr>
        <p:spPr bwMode="auto">
          <a:xfrm>
            <a:off x="8329613" y="3416301"/>
            <a:ext cx="3863975" cy="3441699"/>
          </a:xfrm>
          <a:custGeom>
            <a:avLst/>
            <a:gdLst>
              <a:gd name="T0" fmla="*/ 2434 w 2434"/>
              <a:gd name="T1" fmla="*/ 2168 h 2168"/>
              <a:gd name="T2" fmla="*/ 2434 w 2434"/>
              <a:gd name="T3" fmla="*/ 0 h 2168"/>
              <a:gd name="T4" fmla="*/ 0 w 2434"/>
              <a:gd name="T5" fmla="*/ 2168 h 2168"/>
              <a:gd name="T6" fmla="*/ 2434 w 2434"/>
              <a:gd name="T7" fmla="*/ 2168 h 2168"/>
            </a:gdLst>
            <a:ahLst/>
            <a:cxnLst>
              <a:cxn ang="0">
                <a:pos x="T0" y="T1"/>
              </a:cxn>
              <a:cxn ang="0">
                <a:pos x="T2" y="T3"/>
              </a:cxn>
              <a:cxn ang="0">
                <a:pos x="T4" y="T5"/>
              </a:cxn>
              <a:cxn ang="0">
                <a:pos x="T6" y="T7"/>
              </a:cxn>
            </a:cxnLst>
            <a:rect l="0" t="0" r="r" b="b"/>
            <a:pathLst>
              <a:path w="2434" h="2168">
                <a:moveTo>
                  <a:pt x="2434" y="2168"/>
                </a:moveTo>
                <a:lnTo>
                  <a:pt x="2434" y="0"/>
                </a:lnTo>
                <a:lnTo>
                  <a:pt x="0" y="2168"/>
                </a:lnTo>
                <a:lnTo>
                  <a:pt x="2434" y="2168"/>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sv-SE"/>
          </a:p>
        </p:txBody>
      </p:sp>
      <p:sp>
        <p:nvSpPr>
          <p:cNvPr id="3" name="Underrubrik 2"/>
          <p:cNvSpPr>
            <a:spLocks noGrp="1"/>
          </p:cNvSpPr>
          <p:nvPr>
            <p:ph type="subTitle" idx="1" hasCustomPrompt="1"/>
          </p:nvPr>
        </p:nvSpPr>
        <p:spPr>
          <a:xfrm>
            <a:off x="550863" y="2132856"/>
            <a:ext cx="11090275" cy="1020147"/>
          </a:xfrm>
        </p:spPr>
        <p:txBody>
          <a:bodyPr anchor="t">
            <a:noAutofit/>
          </a:bodyPr>
          <a:lstStyle>
            <a:lvl1pPr marL="0" indent="0" algn="l">
              <a:buNone/>
              <a:defRPr sz="2800" b="0">
                <a:solidFill>
                  <a:schemeClr val="accent3"/>
                </a:solidFill>
                <a:latin typeface="+mn-lt"/>
                <a:cs typeface="Segoe UI Light" panose="020B0502040204020203" pitchFamily="34" charset="0"/>
              </a:defRPr>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en underrubrik</a:t>
            </a:r>
          </a:p>
        </p:txBody>
      </p:sp>
      <p:sp>
        <p:nvSpPr>
          <p:cNvPr id="2" name="Rubrik 1"/>
          <p:cNvSpPr>
            <a:spLocks noGrp="1"/>
          </p:cNvSpPr>
          <p:nvPr>
            <p:ph type="ctrTitle" hasCustomPrompt="1"/>
          </p:nvPr>
        </p:nvSpPr>
        <p:spPr>
          <a:xfrm>
            <a:off x="550863" y="404664"/>
            <a:ext cx="11090275" cy="1800199"/>
          </a:xfrm>
        </p:spPr>
        <p:txBody>
          <a:bodyPr anchor="b">
            <a:normAutofit/>
          </a:bodyPr>
          <a:lstStyle>
            <a:lvl1pPr algn="l">
              <a:lnSpc>
                <a:spcPct val="100000"/>
              </a:lnSpc>
              <a:defRPr sz="5200">
                <a:solidFill>
                  <a:schemeClr val="accent3"/>
                </a:solidFill>
                <a:latin typeface="Segoe UI Black" panose="020B0A02040204020203" pitchFamily="34" charset="0"/>
                <a:ea typeface="Segoe UI Black" panose="020B0A02040204020203" pitchFamily="34" charset="0"/>
              </a:defRPr>
            </a:lvl1pPr>
          </a:lstStyle>
          <a:p>
            <a:r>
              <a:rPr lang="sv-SE" dirty="0"/>
              <a:t>Skriv in en rubrik</a:t>
            </a:r>
          </a:p>
        </p:txBody>
      </p:sp>
      <p:sp>
        <p:nvSpPr>
          <p:cNvPr id="8" name="AutoShape 3"/>
          <p:cNvSpPr>
            <a:spLocks noChangeAspect="1" noChangeArrowheads="1" noTextEdit="1"/>
          </p:cNvSpPr>
          <p:nvPr userDrawn="1"/>
        </p:nvSpPr>
        <p:spPr bwMode="auto">
          <a:xfrm>
            <a:off x="-25400" y="3411538"/>
            <a:ext cx="7032625" cy="344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a:p>
        </p:txBody>
      </p:sp>
      <p:grpSp>
        <p:nvGrpSpPr>
          <p:cNvPr id="4" name="Grupp 3"/>
          <p:cNvGrpSpPr/>
          <p:nvPr userDrawn="1"/>
        </p:nvGrpSpPr>
        <p:grpSpPr>
          <a:xfrm>
            <a:off x="9984432" y="5637039"/>
            <a:ext cx="1977638" cy="977512"/>
            <a:chOff x="9984432" y="5637039"/>
            <a:chExt cx="1977638" cy="977512"/>
          </a:xfrm>
        </p:grpSpPr>
        <p:sp>
          <p:nvSpPr>
            <p:cNvPr id="11" name="Rektangel 10"/>
            <p:cNvSpPr/>
            <p:nvPr userDrawn="1"/>
          </p:nvSpPr>
          <p:spPr>
            <a:xfrm>
              <a:off x="9984432" y="5637039"/>
              <a:ext cx="1977638" cy="9775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4" name="Bildobjekt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32169" y="5912685"/>
              <a:ext cx="1408969" cy="426220"/>
            </a:xfrm>
            <a:prstGeom prst="rect">
              <a:avLst/>
            </a:prstGeom>
          </p:spPr>
        </p:pic>
      </p:grpSp>
    </p:spTree>
    <p:extLst>
      <p:ext uri="{BB962C8B-B14F-4D97-AF65-F5344CB8AC3E}">
        <p14:creationId xmlns:p14="http://schemas.microsoft.com/office/powerpoint/2010/main" val="1291803025"/>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nnehållssida med bakgrund">
    <p:bg>
      <p:bgPr>
        <a:solidFill>
          <a:schemeClr val="bg2"/>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50863" y="549275"/>
            <a:ext cx="11090275" cy="1439863"/>
          </a:xfrm>
        </p:spPr>
        <p:txBody>
          <a:bodyPr anchor="t"/>
          <a:lstStyle>
            <a:lvl1pPr>
              <a:defRPr/>
            </a:lvl1pPr>
          </a:lstStyle>
          <a:p>
            <a:r>
              <a:rPr lang="sv-SE" dirty="0"/>
              <a:t>Skriv in en rubrik</a:t>
            </a:r>
          </a:p>
        </p:txBody>
      </p:sp>
      <p:sp>
        <p:nvSpPr>
          <p:cNvPr id="4" name="Platshållare för innehåll 5"/>
          <p:cNvSpPr>
            <a:spLocks noGrp="1"/>
          </p:cNvSpPr>
          <p:nvPr>
            <p:ph sz="quarter" idx="10"/>
          </p:nvPr>
        </p:nvSpPr>
        <p:spPr>
          <a:xfrm>
            <a:off x="550863" y="1989138"/>
            <a:ext cx="11090275" cy="4319587"/>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1612108897"/>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Innehåll - två delar">
    <p:spTree>
      <p:nvGrpSpPr>
        <p:cNvPr id="1" name=""/>
        <p:cNvGrpSpPr/>
        <p:nvPr/>
      </p:nvGrpSpPr>
      <p:grpSpPr>
        <a:xfrm>
          <a:off x="0" y="0"/>
          <a:ext cx="0" cy="0"/>
          <a:chOff x="0" y="0"/>
          <a:chExt cx="0" cy="0"/>
        </a:xfrm>
      </p:grpSpPr>
      <p:sp>
        <p:nvSpPr>
          <p:cNvPr id="12" name="Platshållare för innehåll 2"/>
          <p:cNvSpPr>
            <a:spLocks noGrp="1"/>
          </p:cNvSpPr>
          <p:nvPr>
            <p:ph idx="12" hasCustomPrompt="1"/>
          </p:nvPr>
        </p:nvSpPr>
        <p:spPr>
          <a:xfrm>
            <a:off x="550863" y="1989138"/>
            <a:ext cx="5400000" cy="4319586"/>
          </a:xfrm>
        </p:spPr>
        <p:txBody>
          <a:bodyPr>
            <a:normAutofit/>
          </a:bodyPr>
          <a:lstStyle>
            <a:lvl1pPr marL="0" marR="0" indent="0" algn="l" defTabSz="914377" rtl="0" eaLnBrk="1" fontAlgn="auto" latinLnBrk="0" hangingPunct="1">
              <a:lnSpc>
                <a:spcPct val="100000"/>
              </a:lnSpc>
              <a:spcBef>
                <a:spcPts val="600"/>
              </a:spcBef>
              <a:spcAft>
                <a:spcPts val="0"/>
              </a:spcAft>
              <a:buClrTx/>
              <a:buSzTx/>
              <a:buFontTx/>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
        <p:nvSpPr>
          <p:cNvPr id="5" name="Rubrik 1"/>
          <p:cNvSpPr>
            <a:spLocks noGrp="1"/>
          </p:cNvSpPr>
          <p:nvPr>
            <p:ph type="title" hasCustomPrompt="1"/>
          </p:nvPr>
        </p:nvSpPr>
        <p:spPr>
          <a:xfrm>
            <a:off x="550863" y="549275"/>
            <a:ext cx="11090275" cy="1439863"/>
          </a:xfrm>
        </p:spPr>
        <p:txBody>
          <a:bodyPr anchor="t"/>
          <a:lstStyle>
            <a:lvl1pPr>
              <a:defRPr/>
            </a:lvl1pPr>
          </a:lstStyle>
          <a:p>
            <a:r>
              <a:rPr lang="sv-SE" dirty="0"/>
              <a:t>Skriv in en rubrik</a:t>
            </a:r>
          </a:p>
        </p:txBody>
      </p:sp>
      <p:sp>
        <p:nvSpPr>
          <p:cNvPr id="6" name="Platshållare för innehåll 2"/>
          <p:cNvSpPr>
            <a:spLocks noGrp="1"/>
          </p:cNvSpPr>
          <p:nvPr>
            <p:ph idx="13" hasCustomPrompt="1"/>
          </p:nvPr>
        </p:nvSpPr>
        <p:spPr>
          <a:xfrm>
            <a:off x="6240016" y="1989137"/>
            <a:ext cx="5400000" cy="4319587"/>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Tree>
    <p:extLst>
      <p:ext uri="{BB962C8B-B14F-4D97-AF65-F5344CB8AC3E}">
        <p14:creationId xmlns:p14="http://schemas.microsoft.com/office/powerpoint/2010/main" val="41371969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xt och bild till höger">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550862" y="1989139"/>
            <a:ext cx="5545137" cy="4319586"/>
          </a:xfrm>
        </p:spPr>
        <p:txBody>
          <a:bodyPr>
            <a:normAutofit/>
          </a:bodyPr>
          <a:lstStyle>
            <a:lvl1pPr marL="0" indent="0" algn="l">
              <a:buNone/>
              <a:defRPr sz="22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din text här</a:t>
            </a:r>
          </a:p>
        </p:txBody>
      </p:sp>
      <p:sp>
        <p:nvSpPr>
          <p:cNvPr id="9" name="Platshållare för bild 8"/>
          <p:cNvSpPr>
            <a:spLocks noGrp="1"/>
          </p:cNvSpPr>
          <p:nvPr>
            <p:ph type="pic" sz="quarter" idx="13"/>
          </p:nvPr>
        </p:nvSpPr>
        <p:spPr>
          <a:xfrm>
            <a:off x="6792000" y="0"/>
            <a:ext cx="5400000" cy="6858000"/>
          </a:xfrm>
        </p:spPr>
        <p:txBody>
          <a:bodyPr>
            <a:normAutofit/>
          </a:bodyPr>
          <a:lstStyle>
            <a:lvl1pPr marL="0" indent="0">
              <a:buNone/>
              <a:defRPr sz="1900"/>
            </a:lvl1pPr>
          </a:lstStyle>
          <a:p>
            <a:r>
              <a:rPr lang="sv-SE" dirty="0"/>
              <a:t>Klicka på ikonen för att lägga till en bild</a:t>
            </a:r>
          </a:p>
        </p:txBody>
      </p:sp>
      <p:sp>
        <p:nvSpPr>
          <p:cNvPr id="5" name="Rubrik 1"/>
          <p:cNvSpPr>
            <a:spLocks noGrp="1"/>
          </p:cNvSpPr>
          <p:nvPr>
            <p:ph type="title" hasCustomPrompt="1"/>
          </p:nvPr>
        </p:nvSpPr>
        <p:spPr>
          <a:xfrm>
            <a:off x="550862" y="549275"/>
            <a:ext cx="5545137" cy="1439864"/>
          </a:xfrm>
        </p:spPr>
        <p:txBody>
          <a:bodyPr anchor="t"/>
          <a:lstStyle>
            <a:lvl1pPr>
              <a:defRPr/>
            </a:lvl1pPr>
          </a:lstStyle>
          <a:p>
            <a:r>
              <a:rPr lang="sv-SE" dirty="0"/>
              <a:t>Skriv in en rubrik</a:t>
            </a:r>
          </a:p>
        </p:txBody>
      </p:sp>
    </p:spTree>
    <p:extLst>
      <p:ext uri="{BB962C8B-B14F-4D97-AF65-F5344CB8AC3E}">
        <p14:creationId xmlns:p14="http://schemas.microsoft.com/office/powerpoint/2010/main" val="20041214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xt och bild till vänster">
    <p:spTree>
      <p:nvGrpSpPr>
        <p:cNvPr id="1" name=""/>
        <p:cNvGrpSpPr/>
        <p:nvPr/>
      </p:nvGrpSpPr>
      <p:grpSpPr>
        <a:xfrm>
          <a:off x="0" y="0"/>
          <a:ext cx="0" cy="0"/>
          <a:chOff x="0" y="0"/>
          <a:chExt cx="0" cy="0"/>
        </a:xfrm>
      </p:grpSpPr>
      <p:sp>
        <p:nvSpPr>
          <p:cNvPr id="9" name="Platshållare för bild 8"/>
          <p:cNvSpPr>
            <a:spLocks noGrp="1"/>
          </p:cNvSpPr>
          <p:nvPr>
            <p:ph type="pic" sz="quarter" idx="13"/>
          </p:nvPr>
        </p:nvSpPr>
        <p:spPr>
          <a:xfrm>
            <a:off x="0" y="0"/>
            <a:ext cx="5400000" cy="6858000"/>
          </a:xfrm>
        </p:spPr>
        <p:txBody>
          <a:bodyPr>
            <a:normAutofit/>
          </a:bodyPr>
          <a:lstStyle>
            <a:lvl1pPr marL="0" indent="0">
              <a:buNone/>
              <a:defRPr sz="1900"/>
            </a:lvl1pPr>
          </a:lstStyle>
          <a:p>
            <a:r>
              <a:rPr lang="sv-SE"/>
              <a:t>Klicka på ikonen för att lägga till en bild</a:t>
            </a:r>
            <a:endParaRPr lang="sv-SE" dirty="0"/>
          </a:p>
        </p:txBody>
      </p:sp>
      <p:sp>
        <p:nvSpPr>
          <p:cNvPr id="5" name="Underrubrik 2"/>
          <p:cNvSpPr>
            <a:spLocks noGrp="1"/>
          </p:cNvSpPr>
          <p:nvPr>
            <p:ph type="subTitle" idx="1" hasCustomPrompt="1"/>
          </p:nvPr>
        </p:nvSpPr>
        <p:spPr>
          <a:xfrm>
            <a:off x="6112768" y="1989139"/>
            <a:ext cx="5528370" cy="4319586"/>
          </a:xfrm>
        </p:spPr>
        <p:txBody>
          <a:bodyPr>
            <a:normAutofit/>
          </a:bodyPr>
          <a:lstStyle>
            <a:lvl1pPr marL="0" indent="0" algn="l">
              <a:buNone/>
              <a:defRPr sz="22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din text här</a:t>
            </a:r>
          </a:p>
        </p:txBody>
      </p:sp>
      <p:sp>
        <p:nvSpPr>
          <p:cNvPr id="6" name="Rubrik 1"/>
          <p:cNvSpPr>
            <a:spLocks noGrp="1"/>
          </p:cNvSpPr>
          <p:nvPr>
            <p:ph type="title" hasCustomPrompt="1"/>
          </p:nvPr>
        </p:nvSpPr>
        <p:spPr>
          <a:xfrm>
            <a:off x="6112768" y="549275"/>
            <a:ext cx="5528370" cy="1439864"/>
          </a:xfrm>
        </p:spPr>
        <p:txBody>
          <a:bodyPr anchor="t"/>
          <a:lstStyle>
            <a:lvl1pPr>
              <a:defRPr/>
            </a:lvl1pPr>
          </a:lstStyle>
          <a:p>
            <a:r>
              <a:rPr lang="sv-SE" dirty="0"/>
              <a:t>Skriv in en rubrik</a:t>
            </a:r>
          </a:p>
        </p:txBody>
      </p:sp>
    </p:spTree>
    <p:extLst>
      <p:ext uri="{BB962C8B-B14F-4D97-AF65-F5344CB8AC3E}">
        <p14:creationId xmlns:p14="http://schemas.microsoft.com/office/powerpoint/2010/main" val="28870334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 och färgfält till höger">
    <p:spTree>
      <p:nvGrpSpPr>
        <p:cNvPr id="1" name=""/>
        <p:cNvGrpSpPr/>
        <p:nvPr/>
      </p:nvGrpSpPr>
      <p:grpSpPr>
        <a:xfrm>
          <a:off x="0" y="0"/>
          <a:ext cx="0" cy="0"/>
          <a:chOff x="0" y="0"/>
          <a:chExt cx="0" cy="0"/>
        </a:xfrm>
      </p:grpSpPr>
      <p:sp>
        <p:nvSpPr>
          <p:cNvPr id="4" name="Rektangel 3"/>
          <p:cNvSpPr/>
          <p:nvPr userDrawn="1"/>
        </p:nvSpPr>
        <p:spPr>
          <a:xfrm>
            <a:off x="6792000" y="0"/>
            <a:ext cx="5400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Underrubrik 2"/>
          <p:cNvSpPr>
            <a:spLocks noGrp="1"/>
          </p:cNvSpPr>
          <p:nvPr>
            <p:ph type="subTitle" idx="1" hasCustomPrompt="1"/>
          </p:nvPr>
        </p:nvSpPr>
        <p:spPr>
          <a:xfrm>
            <a:off x="549028" y="1989139"/>
            <a:ext cx="5546972" cy="4319586"/>
          </a:xfrm>
        </p:spPr>
        <p:txBody>
          <a:bodyPr>
            <a:normAutofit/>
          </a:bodyPr>
          <a:lstStyle>
            <a:lvl1pPr marL="0" indent="0" algn="l">
              <a:buNone/>
              <a:defRPr sz="22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din text här</a:t>
            </a:r>
          </a:p>
        </p:txBody>
      </p:sp>
      <p:sp>
        <p:nvSpPr>
          <p:cNvPr id="8" name="Rubrik 1"/>
          <p:cNvSpPr>
            <a:spLocks noGrp="1"/>
          </p:cNvSpPr>
          <p:nvPr>
            <p:ph type="title" hasCustomPrompt="1"/>
          </p:nvPr>
        </p:nvSpPr>
        <p:spPr>
          <a:xfrm>
            <a:off x="549028" y="549275"/>
            <a:ext cx="5546972" cy="1439863"/>
          </a:xfrm>
        </p:spPr>
        <p:txBody>
          <a:bodyPr anchor="t"/>
          <a:lstStyle>
            <a:lvl1pPr>
              <a:defRPr/>
            </a:lvl1pPr>
          </a:lstStyle>
          <a:p>
            <a:r>
              <a:rPr lang="sv-SE" dirty="0"/>
              <a:t>Skriv in en rubrik</a:t>
            </a:r>
          </a:p>
        </p:txBody>
      </p:sp>
      <p:sp>
        <p:nvSpPr>
          <p:cNvPr id="3" name="Platshållare för text 2"/>
          <p:cNvSpPr>
            <a:spLocks noGrp="1"/>
          </p:cNvSpPr>
          <p:nvPr>
            <p:ph type="body" sz="quarter" idx="10"/>
          </p:nvPr>
        </p:nvSpPr>
        <p:spPr>
          <a:xfrm>
            <a:off x="7392145" y="549275"/>
            <a:ext cx="4260128" cy="5759450"/>
          </a:xfrm>
        </p:spPr>
        <p:txBody>
          <a:bodyPr anchor="ctr"/>
          <a:lstStyle>
            <a:lvl1pPr>
              <a:defRPr sz="2000"/>
            </a:lvl1pPr>
            <a:lvl4pPr>
              <a:defRPr sz="2000"/>
            </a:lvl4pPr>
            <a:lvl5pPr>
              <a:defRPr sz="1800"/>
            </a:lvl5pPr>
          </a:lstStyle>
          <a:p>
            <a:pPr lvl="0"/>
            <a:r>
              <a:rPr lang="sv-SE" dirty="0"/>
              <a:t>Redigera format för bakgrundstext</a:t>
            </a:r>
          </a:p>
          <a:p>
            <a:pPr lvl="1"/>
            <a:r>
              <a:rPr lang="sv-SE" dirty="0"/>
              <a:t>Nivå två</a:t>
            </a:r>
          </a:p>
          <a:p>
            <a:pPr lvl="2"/>
            <a:r>
              <a:rPr lang="sv-SE" dirty="0"/>
              <a:t>Nivå tre</a:t>
            </a:r>
          </a:p>
        </p:txBody>
      </p:sp>
    </p:spTree>
    <p:extLst>
      <p:ext uri="{BB962C8B-B14F-4D97-AF65-F5344CB8AC3E}">
        <p14:creationId xmlns:p14="http://schemas.microsoft.com/office/powerpoint/2010/main" val="23726562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och färgfält till vänster">
    <p:spTree>
      <p:nvGrpSpPr>
        <p:cNvPr id="1" name=""/>
        <p:cNvGrpSpPr/>
        <p:nvPr/>
      </p:nvGrpSpPr>
      <p:grpSpPr>
        <a:xfrm>
          <a:off x="0" y="0"/>
          <a:ext cx="0" cy="0"/>
          <a:chOff x="0" y="0"/>
          <a:chExt cx="0" cy="0"/>
        </a:xfrm>
      </p:grpSpPr>
      <p:sp>
        <p:nvSpPr>
          <p:cNvPr id="4" name="Rektangel 3"/>
          <p:cNvSpPr/>
          <p:nvPr userDrawn="1"/>
        </p:nvSpPr>
        <p:spPr>
          <a:xfrm>
            <a:off x="-15696" y="0"/>
            <a:ext cx="5400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Underrubrik 2"/>
          <p:cNvSpPr>
            <a:spLocks noGrp="1"/>
          </p:cNvSpPr>
          <p:nvPr>
            <p:ph type="subTitle" idx="1" hasCustomPrompt="1"/>
          </p:nvPr>
        </p:nvSpPr>
        <p:spPr>
          <a:xfrm>
            <a:off x="6096000" y="1989139"/>
            <a:ext cx="5545138" cy="4319586"/>
          </a:xfrm>
        </p:spPr>
        <p:txBody>
          <a:bodyPr>
            <a:normAutofit/>
          </a:bodyPr>
          <a:lstStyle>
            <a:lvl1pPr marL="0" indent="0" algn="l">
              <a:buNone/>
              <a:defRPr sz="22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din text här</a:t>
            </a:r>
          </a:p>
        </p:txBody>
      </p:sp>
      <p:sp>
        <p:nvSpPr>
          <p:cNvPr id="7" name="Rubrik 1"/>
          <p:cNvSpPr>
            <a:spLocks noGrp="1"/>
          </p:cNvSpPr>
          <p:nvPr>
            <p:ph type="title" hasCustomPrompt="1"/>
          </p:nvPr>
        </p:nvSpPr>
        <p:spPr>
          <a:xfrm>
            <a:off x="6112768" y="549275"/>
            <a:ext cx="5528370" cy="1439863"/>
          </a:xfrm>
        </p:spPr>
        <p:txBody>
          <a:bodyPr anchor="t"/>
          <a:lstStyle>
            <a:lvl1pPr>
              <a:defRPr/>
            </a:lvl1pPr>
          </a:lstStyle>
          <a:p>
            <a:r>
              <a:rPr lang="sv-SE" dirty="0"/>
              <a:t>Skriv in en rubrik</a:t>
            </a:r>
          </a:p>
        </p:txBody>
      </p:sp>
      <p:sp>
        <p:nvSpPr>
          <p:cNvPr id="12" name="Platshållare för bild 11"/>
          <p:cNvSpPr>
            <a:spLocks noGrp="1"/>
          </p:cNvSpPr>
          <p:nvPr>
            <p:ph type="pic" sz="quarter" idx="10"/>
          </p:nvPr>
        </p:nvSpPr>
        <p:spPr>
          <a:xfrm>
            <a:off x="550863" y="549275"/>
            <a:ext cx="4249737" cy="5759450"/>
          </a:xfrm>
        </p:spPr>
        <p:txBody>
          <a:bodyPr/>
          <a:lstStyle/>
          <a:p>
            <a:endParaRPr lang="sv-SE"/>
          </a:p>
        </p:txBody>
      </p:sp>
    </p:spTree>
    <p:extLst>
      <p:ext uri="{BB962C8B-B14F-4D97-AF65-F5344CB8AC3E}">
        <p14:creationId xmlns:p14="http://schemas.microsoft.com/office/powerpoint/2010/main" val="15856078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extsida med hörn">
    <p:spTree>
      <p:nvGrpSpPr>
        <p:cNvPr id="1" name=""/>
        <p:cNvGrpSpPr/>
        <p:nvPr/>
      </p:nvGrpSpPr>
      <p:grpSpPr>
        <a:xfrm>
          <a:off x="0" y="0"/>
          <a:ext cx="0" cy="0"/>
          <a:chOff x="0" y="0"/>
          <a:chExt cx="0" cy="0"/>
        </a:xfrm>
      </p:grpSpPr>
      <p:sp>
        <p:nvSpPr>
          <p:cNvPr id="9" name="Freeform 9"/>
          <p:cNvSpPr>
            <a:spLocks/>
          </p:cNvSpPr>
          <p:nvPr userDrawn="1"/>
        </p:nvSpPr>
        <p:spPr bwMode="auto">
          <a:xfrm>
            <a:off x="9336360" y="4149080"/>
            <a:ext cx="2857228" cy="2708920"/>
          </a:xfrm>
          <a:custGeom>
            <a:avLst/>
            <a:gdLst>
              <a:gd name="T0" fmla="*/ 2434 w 2434"/>
              <a:gd name="T1" fmla="*/ 2168 h 2168"/>
              <a:gd name="T2" fmla="*/ 2434 w 2434"/>
              <a:gd name="T3" fmla="*/ 0 h 2168"/>
              <a:gd name="T4" fmla="*/ 0 w 2434"/>
              <a:gd name="T5" fmla="*/ 2168 h 2168"/>
              <a:gd name="T6" fmla="*/ 2434 w 2434"/>
              <a:gd name="T7" fmla="*/ 2168 h 2168"/>
            </a:gdLst>
            <a:ahLst/>
            <a:cxnLst>
              <a:cxn ang="0">
                <a:pos x="T0" y="T1"/>
              </a:cxn>
              <a:cxn ang="0">
                <a:pos x="T2" y="T3"/>
              </a:cxn>
              <a:cxn ang="0">
                <a:pos x="T4" y="T5"/>
              </a:cxn>
              <a:cxn ang="0">
                <a:pos x="T6" y="T7"/>
              </a:cxn>
            </a:cxnLst>
            <a:rect l="0" t="0" r="r" b="b"/>
            <a:pathLst>
              <a:path w="2434" h="2168">
                <a:moveTo>
                  <a:pt x="2434" y="2168"/>
                </a:moveTo>
                <a:lnTo>
                  <a:pt x="2434" y="0"/>
                </a:lnTo>
                <a:lnTo>
                  <a:pt x="0" y="2168"/>
                </a:lnTo>
                <a:lnTo>
                  <a:pt x="2434" y="2168"/>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sv-SE"/>
          </a:p>
        </p:txBody>
      </p:sp>
      <p:sp>
        <p:nvSpPr>
          <p:cNvPr id="2" name="Rubrik 1"/>
          <p:cNvSpPr>
            <a:spLocks noGrp="1"/>
          </p:cNvSpPr>
          <p:nvPr>
            <p:ph type="title" hasCustomPrompt="1"/>
          </p:nvPr>
        </p:nvSpPr>
        <p:spPr>
          <a:xfrm>
            <a:off x="550864" y="549275"/>
            <a:ext cx="9217024" cy="1439863"/>
          </a:xfrm>
        </p:spPr>
        <p:txBody>
          <a:bodyPr anchor="t"/>
          <a:lstStyle>
            <a:lvl1pPr>
              <a:defRPr/>
            </a:lvl1pPr>
          </a:lstStyle>
          <a:p>
            <a:r>
              <a:rPr lang="sv-SE" dirty="0"/>
              <a:t>Skriv in en rubrik</a:t>
            </a:r>
          </a:p>
        </p:txBody>
      </p:sp>
      <p:sp>
        <p:nvSpPr>
          <p:cNvPr id="5" name="Underrubrik 2"/>
          <p:cNvSpPr>
            <a:spLocks noGrp="1"/>
          </p:cNvSpPr>
          <p:nvPr>
            <p:ph type="subTitle" idx="1" hasCustomPrompt="1"/>
          </p:nvPr>
        </p:nvSpPr>
        <p:spPr>
          <a:xfrm>
            <a:off x="10200456" y="5589588"/>
            <a:ext cx="1512168" cy="814387"/>
          </a:xfrm>
        </p:spPr>
        <p:txBody>
          <a:bodyPr anchor="b">
            <a:normAutofit/>
          </a:bodyPr>
          <a:lstStyle>
            <a:lvl1pPr marL="0" indent="0" algn="r">
              <a:buNone/>
              <a:defRPr sz="16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din text här</a:t>
            </a:r>
          </a:p>
        </p:txBody>
      </p:sp>
      <p:sp>
        <p:nvSpPr>
          <p:cNvPr id="4" name="Platshållare för text 3"/>
          <p:cNvSpPr>
            <a:spLocks noGrp="1"/>
          </p:cNvSpPr>
          <p:nvPr>
            <p:ph type="body" sz="quarter" idx="10"/>
          </p:nvPr>
        </p:nvSpPr>
        <p:spPr>
          <a:xfrm>
            <a:off x="550863" y="1989138"/>
            <a:ext cx="9217025" cy="4319587"/>
          </a:xfrm>
        </p:spPr>
        <p:txBody>
          <a:bodyPr>
            <a:normAutofit/>
          </a:bodyPr>
          <a:lstStyle>
            <a:lvl1pPr marL="0" indent="0">
              <a:buNone/>
              <a:defRPr sz="2200"/>
            </a:lvl1pPr>
          </a:lstStyle>
          <a:p>
            <a:pPr lvl="0"/>
            <a:r>
              <a:rPr lang="sv-SE" dirty="0"/>
              <a:t>Redigera format för bakgrundstext</a:t>
            </a:r>
          </a:p>
        </p:txBody>
      </p:sp>
    </p:spTree>
    <p:extLst>
      <p:ext uri="{BB962C8B-B14F-4D97-AF65-F5344CB8AC3E}">
        <p14:creationId xmlns:p14="http://schemas.microsoft.com/office/powerpoint/2010/main" val="16470850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Avsnitt - alt 1">
    <p:bg>
      <p:bgPr>
        <a:solidFill>
          <a:schemeClr val="bg2"/>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550863" y="1268414"/>
            <a:ext cx="5545137" cy="5040312"/>
          </a:xfrm>
        </p:spPr>
        <p:txBody>
          <a:bodyPr anchor="ctr">
            <a:normAutofit/>
          </a:bodyPr>
          <a:lstStyle>
            <a:lvl1pPr algn="l">
              <a:lnSpc>
                <a:spcPct val="100000"/>
              </a:lnSpc>
              <a:defRPr sz="5000" baseline="0">
                <a:solidFill>
                  <a:schemeClr val="accent2"/>
                </a:solidFill>
                <a:latin typeface="Segoe UI Black" panose="020B0A02040204020203" pitchFamily="34" charset="0"/>
                <a:ea typeface="Segoe UI Black" panose="020B0A02040204020203" pitchFamily="34" charset="0"/>
              </a:defRPr>
            </a:lvl1pPr>
          </a:lstStyle>
          <a:p>
            <a:r>
              <a:rPr lang="sv-SE" dirty="0"/>
              <a:t>Avsnittsrubrik</a:t>
            </a:r>
          </a:p>
        </p:txBody>
      </p:sp>
      <p:sp>
        <p:nvSpPr>
          <p:cNvPr id="7" name="AutoShape 3"/>
          <p:cNvSpPr>
            <a:spLocks noChangeAspect="1" noChangeArrowheads="1" noTextEdit="1"/>
          </p:cNvSpPr>
          <p:nvPr userDrawn="1"/>
        </p:nvSpPr>
        <p:spPr bwMode="auto">
          <a:xfrm>
            <a:off x="3500438" y="0"/>
            <a:ext cx="8697912"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8" name="Freeform 5"/>
          <p:cNvSpPr>
            <a:spLocks/>
          </p:cNvSpPr>
          <p:nvPr userDrawn="1"/>
        </p:nvSpPr>
        <p:spPr bwMode="auto">
          <a:xfrm>
            <a:off x="3498851" y="1588"/>
            <a:ext cx="8699499" cy="3784600"/>
          </a:xfrm>
          <a:custGeom>
            <a:avLst/>
            <a:gdLst>
              <a:gd name="T0" fmla="*/ 380 w 5470"/>
              <a:gd name="T1" fmla="*/ 146 h 2378"/>
              <a:gd name="T2" fmla="*/ 1818 w 5470"/>
              <a:gd name="T3" fmla="*/ 1301 h 2378"/>
              <a:gd name="T4" fmla="*/ 2806 w 5470"/>
              <a:gd name="T5" fmla="*/ 2378 h 2378"/>
              <a:gd name="T6" fmla="*/ 5470 w 5470"/>
              <a:gd name="T7" fmla="*/ 5 h 2378"/>
              <a:gd name="T8" fmla="*/ 5470 w 5470"/>
              <a:gd name="T9" fmla="*/ 0 h 2378"/>
              <a:gd name="T10" fmla="*/ 0 w 5470"/>
              <a:gd name="T11" fmla="*/ 0 h 2378"/>
              <a:gd name="T12" fmla="*/ 380 w 5470"/>
              <a:gd name="T13" fmla="*/ 146 h 2378"/>
            </a:gdLst>
            <a:ahLst/>
            <a:cxnLst>
              <a:cxn ang="0">
                <a:pos x="T0" y="T1"/>
              </a:cxn>
              <a:cxn ang="0">
                <a:pos x="T2" y="T3"/>
              </a:cxn>
              <a:cxn ang="0">
                <a:pos x="T4" y="T5"/>
              </a:cxn>
              <a:cxn ang="0">
                <a:pos x="T6" y="T7"/>
              </a:cxn>
              <a:cxn ang="0">
                <a:pos x="T8" y="T9"/>
              </a:cxn>
              <a:cxn ang="0">
                <a:pos x="T10" y="T11"/>
              </a:cxn>
              <a:cxn ang="0">
                <a:pos x="T12" y="T13"/>
              </a:cxn>
            </a:cxnLst>
            <a:rect l="0" t="0" r="r" b="b"/>
            <a:pathLst>
              <a:path w="5470" h="2378">
                <a:moveTo>
                  <a:pt x="380" y="146"/>
                </a:moveTo>
                <a:cubicBezTo>
                  <a:pt x="950" y="427"/>
                  <a:pt x="1513" y="952"/>
                  <a:pt x="1818" y="1301"/>
                </a:cubicBezTo>
                <a:cubicBezTo>
                  <a:pt x="1873" y="1364"/>
                  <a:pt x="2309" y="1864"/>
                  <a:pt x="2806" y="2378"/>
                </a:cubicBezTo>
                <a:cubicBezTo>
                  <a:pt x="5470" y="5"/>
                  <a:pt x="5470" y="5"/>
                  <a:pt x="5470" y="5"/>
                </a:cubicBezTo>
                <a:cubicBezTo>
                  <a:pt x="5470" y="0"/>
                  <a:pt x="5470" y="0"/>
                  <a:pt x="5470" y="0"/>
                </a:cubicBezTo>
                <a:cubicBezTo>
                  <a:pt x="0" y="0"/>
                  <a:pt x="0" y="0"/>
                  <a:pt x="0" y="0"/>
                </a:cubicBezTo>
                <a:cubicBezTo>
                  <a:pt x="134" y="40"/>
                  <a:pt x="263" y="88"/>
                  <a:pt x="380" y="146"/>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sv-SE"/>
          </a:p>
        </p:txBody>
      </p:sp>
    </p:spTree>
    <p:extLst>
      <p:ext uri="{BB962C8B-B14F-4D97-AF65-F5344CB8AC3E}">
        <p14:creationId xmlns:p14="http://schemas.microsoft.com/office/powerpoint/2010/main" val="241798896"/>
      </p:ext>
    </p:extLst>
  </p:cSld>
  <p:clrMapOvr>
    <a:masterClrMapping/>
  </p:clrMapOvr>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Avsnitt - alt 2">
    <p:bg>
      <p:bgPr>
        <a:solidFill>
          <a:schemeClr val="bg2"/>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550863" y="549275"/>
            <a:ext cx="11090275" cy="4319588"/>
          </a:xfrm>
        </p:spPr>
        <p:txBody>
          <a:bodyPr anchor="ctr">
            <a:noAutofit/>
          </a:bodyPr>
          <a:lstStyle>
            <a:lvl1pPr algn="l">
              <a:lnSpc>
                <a:spcPct val="100000"/>
              </a:lnSpc>
              <a:defRPr sz="5000">
                <a:solidFill>
                  <a:schemeClr val="accent2"/>
                </a:solidFill>
                <a:latin typeface="Segoe UI Black" panose="020B0A02040204020203" pitchFamily="34" charset="0"/>
                <a:ea typeface="Segoe UI Black" panose="020B0A02040204020203" pitchFamily="34" charset="0"/>
              </a:defRPr>
            </a:lvl1pPr>
          </a:lstStyle>
          <a:p>
            <a:r>
              <a:rPr lang="sv-SE" dirty="0"/>
              <a:t>Avsnittsrubrik</a:t>
            </a:r>
          </a:p>
        </p:txBody>
      </p:sp>
      <p:sp>
        <p:nvSpPr>
          <p:cNvPr id="6" name="AutoShape 3"/>
          <p:cNvSpPr>
            <a:spLocks noChangeAspect="1" noChangeArrowheads="1" noTextEdit="1"/>
          </p:cNvSpPr>
          <p:nvPr userDrawn="1"/>
        </p:nvSpPr>
        <p:spPr bwMode="auto">
          <a:xfrm>
            <a:off x="0" y="5041900"/>
            <a:ext cx="121920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7" name="Freeform 5"/>
          <p:cNvSpPr>
            <a:spLocks/>
          </p:cNvSpPr>
          <p:nvPr userDrawn="1"/>
        </p:nvSpPr>
        <p:spPr bwMode="auto">
          <a:xfrm>
            <a:off x="0" y="5040313"/>
            <a:ext cx="12190413" cy="1817688"/>
          </a:xfrm>
          <a:custGeom>
            <a:avLst/>
            <a:gdLst>
              <a:gd name="T0" fmla="*/ 6106 w 7772"/>
              <a:gd name="T1" fmla="*/ 0 h 1156"/>
              <a:gd name="T2" fmla="*/ 5955 w 7772"/>
              <a:gd name="T3" fmla="*/ 3 h 1156"/>
              <a:gd name="T4" fmla="*/ 0 w 7772"/>
              <a:gd name="T5" fmla="*/ 3 h 1156"/>
              <a:gd name="T6" fmla="*/ 0 w 7772"/>
              <a:gd name="T7" fmla="*/ 1156 h 1156"/>
              <a:gd name="T8" fmla="*/ 7772 w 7772"/>
              <a:gd name="T9" fmla="*/ 1156 h 1156"/>
              <a:gd name="T10" fmla="*/ 7772 w 7772"/>
              <a:gd name="T11" fmla="*/ 3 h 1156"/>
              <a:gd name="T12" fmla="*/ 7281 w 7772"/>
              <a:gd name="T13" fmla="*/ 439 h 1156"/>
              <a:gd name="T14" fmla="*/ 6810 w 7772"/>
              <a:gd name="T15" fmla="*/ 77 h 1156"/>
              <a:gd name="T16" fmla="*/ 6106 w 7772"/>
              <a:gd name="T17" fmla="*/ 0 h 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72" h="1156">
                <a:moveTo>
                  <a:pt x="6106" y="0"/>
                </a:moveTo>
                <a:cubicBezTo>
                  <a:pt x="6015" y="0"/>
                  <a:pt x="5955" y="3"/>
                  <a:pt x="5955" y="3"/>
                </a:cubicBezTo>
                <a:cubicBezTo>
                  <a:pt x="0" y="3"/>
                  <a:pt x="0" y="3"/>
                  <a:pt x="0" y="3"/>
                </a:cubicBezTo>
                <a:cubicBezTo>
                  <a:pt x="0" y="1156"/>
                  <a:pt x="0" y="1156"/>
                  <a:pt x="0" y="1156"/>
                </a:cubicBezTo>
                <a:cubicBezTo>
                  <a:pt x="7772" y="1156"/>
                  <a:pt x="7772" y="1156"/>
                  <a:pt x="7772" y="1156"/>
                </a:cubicBezTo>
                <a:cubicBezTo>
                  <a:pt x="7772" y="3"/>
                  <a:pt x="7772" y="3"/>
                  <a:pt x="7772" y="3"/>
                </a:cubicBezTo>
                <a:cubicBezTo>
                  <a:pt x="7281" y="439"/>
                  <a:pt x="7281" y="439"/>
                  <a:pt x="7281" y="439"/>
                </a:cubicBezTo>
                <a:cubicBezTo>
                  <a:pt x="7193" y="347"/>
                  <a:pt x="7055" y="165"/>
                  <a:pt x="6810" y="77"/>
                </a:cubicBezTo>
                <a:cubicBezTo>
                  <a:pt x="6629" y="11"/>
                  <a:pt x="6299" y="0"/>
                  <a:pt x="6106" y="0"/>
                </a:cubicBezTo>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sv-SE"/>
          </a:p>
        </p:txBody>
      </p:sp>
    </p:spTree>
    <p:extLst>
      <p:ext uri="{BB962C8B-B14F-4D97-AF65-F5344CB8AC3E}">
        <p14:creationId xmlns:p14="http://schemas.microsoft.com/office/powerpoint/2010/main" val="2273616010"/>
      </p:ext>
    </p:extLst>
  </p:cSld>
  <p:clrMapOvr>
    <a:masterClrMapping/>
  </p:clrMapOvr>
  <p:extLst>
    <p:ext uri="{DCECCB84-F9BA-43D5-87BE-67443E8EF086}">
      <p15:sldGuideLst xmlns:p15="http://schemas.microsoft.com/office/powerpoint/2012/main"/>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Avsnitt - alt 3">
    <p:spTree>
      <p:nvGrpSpPr>
        <p:cNvPr id="1" name=""/>
        <p:cNvGrpSpPr/>
        <p:nvPr/>
      </p:nvGrpSpPr>
      <p:grpSpPr>
        <a:xfrm>
          <a:off x="0" y="0"/>
          <a:ext cx="0" cy="0"/>
          <a:chOff x="0" y="0"/>
          <a:chExt cx="0" cy="0"/>
        </a:xfrm>
      </p:grpSpPr>
      <p:sp>
        <p:nvSpPr>
          <p:cNvPr id="7" name="Freeform 5"/>
          <p:cNvSpPr>
            <a:spLocks/>
          </p:cNvSpPr>
          <p:nvPr userDrawn="1"/>
        </p:nvSpPr>
        <p:spPr bwMode="auto">
          <a:xfrm>
            <a:off x="1587" y="5071058"/>
            <a:ext cx="12190413" cy="1817688"/>
          </a:xfrm>
          <a:custGeom>
            <a:avLst/>
            <a:gdLst>
              <a:gd name="T0" fmla="*/ 6106 w 7772"/>
              <a:gd name="T1" fmla="*/ 0 h 1156"/>
              <a:gd name="T2" fmla="*/ 5955 w 7772"/>
              <a:gd name="T3" fmla="*/ 3 h 1156"/>
              <a:gd name="T4" fmla="*/ 0 w 7772"/>
              <a:gd name="T5" fmla="*/ 3 h 1156"/>
              <a:gd name="T6" fmla="*/ 0 w 7772"/>
              <a:gd name="T7" fmla="*/ 1156 h 1156"/>
              <a:gd name="T8" fmla="*/ 7772 w 7772"/>
              <a:gd name="T9" fmla="*/ 1156 h 1156"/>
              <a:gd name="T10" fmla="*/ 7772 w 7772"/>
              <a:gd name="T11" fmla="*/ 3 h 1156"/>
              <a:gd name="T12" fmla="*/ 7281 w 7772"/>
              <a:gd name="T13" fmla="*/ 439 h 1156"/>
              <a:gd name="T14" fmla="*/ 6810 w 7772"/>
              <a:gd name="T15" fmla="*/ 77 h 1156"/>
              <a:gd name="T16" fmla="*/ 6106 w 7772"/>
              <a:gd name="T17" fmla="*/ 0 h 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72" h="1156">
                <a:moveTo>
                  <a:pt x="6106" y="0"/>
                </a:moveTo>
                <a:cubicBezTo>
                  <a:pt x="6015" y="0"/>
                  <a:pt x="5955" y="3"/>
                  <a:pt x="5955" y="3"/>
                </a:cubicBezTo>
                <a:cubicBezTo>
                  <a:pt x="0" y="3"/>
                  <a:pt x="0" y="3"/>
                  <a:pt x="0" y="3"/>
                </a:cubicBezTo>
                <a:cubicBezTo>
                  <a:pt x="0" y="1156"/>
                  <a:pt x="0" y="1156"/>
                  <a:pt x="0" y="1156"/>
                </a:cubicBezTo>
                <a:cubicBezTo>
                  <a:pt x="7772" y="1156"/>
                  <a:pt x="7772" y="1156"/>
                  <a:pt x="7772" y="1156"/>
                </a:cubicBezTo>
                <a:cubicBezTo>
                  <a:pt x="7772" y="3"/>
                  <a:pt x="7772" y="3"/>
                  <a:pt x="7772" y="3"/>
                </a:cubicBezTo>
                <a:cubicBezTo>
                  <a:pt x="7281" y="439"/>
                  <a:pt x="7281" y="439"/>
                  <a:pt x="7281" y="439"/>
                </a:cubicBezTo>
                <a:cubicBezTo>
                  <a:pt x="7193" y="347"/>
                  <a:pt x="7055" y="165"/>
                  <a:pt x="6810" y="77"/>
                </a:cubicBezTo>
                <a:cubicBezTo>
                  <a:pt x="6629" y="11"/>
                  <a:pt x="6299" y="0"/>
                  <a:pt x="6106" y="0"/>
                </a:cubicBezTo>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sv-SE"/>
          </a:p>
        </p:txBody>
      </p:sp>
      <p:sp>
        <p:nvSpPr>
          <p:cNvPr id="2" name="Rubrik 1"/>
          <p:cNvSpPr>
            <a:spLocks noGrp="1"/>
          </p:cNvSpPr>
          <p:nvPr>
            <p:ph type="ctrTitle" hasCustomPrompt="1"/>
          </p:nvPr>
        </p:nvSpPr>
        <p:spPr>
          <a:xfrm>
            <a:off x="550863" y="5590059"/>
            <a:ext cx="9217025" cy="719782"/>
          </a:xfrm>
        </p:spPr>
        <p:txBody>
          <a:bodyPr anchor="ctr">
            <a:normAutofit/>
          </a:bodyPr>
          <a:lstStyle>
            <a:lvl1pPr algn="l">
              <a:lnSpc>
                <a:spcPct val="100000"/>
              </a:lnSpc>
              <a:defRPr sz="4400">
                <a:solidFill>
                  <a:schemeClr val="accent2"/>
                </a:solidFill>
                <a:latin typeface="Segoe UI Black" panose="020B0A02040204020203" pitchFamily="34" charset="0"/>
                <a:ea typeface="Segoe UI Black" panose="020B0A02040204020203" pitchFamily="34" charset="0"/>
              </a:defRPr>
            </a:lvl1pPr>
          </a:lstStyle>
          <a:p>
            <a:r>
              <a:rPr lang="sv-SE" dirty="0"/>
              <a:t>Avsnittsrubrik</a:t>
            </a:r>
          </a:p>
        </p:txBody>
      </p:sp>
    </p:spTree>
    <p:extLst>
      <p:ext uri="{BB962C8B-B14F-4D97-AF65-F5344CB8AC3E}">
        <p14:creationId xmlns:p14="http://schemas.microsoft.com/office/powerpoint/2010/main" val="3809049260"/>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nehållssid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50863" y="549275"/>
            <a:ext cx="11090275" cy="1439862"/>
          </a:xfrm>
        </p:spPr>
        <p:txBody>
          <a:bodyPr anchor="t"/>
          <a:lstStyle>
            <a:lvl1pPr>
              <a:defRPr/>
            </a:lvl1pPr>
          </a:lstStyle>
          <a:p>
            <a:r>
              <a:rPr lang="sv-SE" dirty="0"/>
              <a:t>Skriv in en rubrik</a:t>
            </a:r>
          </a:p>
        </p:txBody>
      </p:sp>
      <p:sp>
        <p:nvSpPr>
          <p:cNvPr id="6" name="Platshållare för innehåll 5"/>
          <p:cNvSpPr>
            <a:spLocks noGrp="1"/>
          </p:cNvSpPr>
          <p:nvPr>
            <p:ph sz="quarter" idx="10"/>
          </p:nvPr>
        </p:nvSpPr>
        <p:spPr>
          <a:xfrm>
            <a:off x="550863" y="1989138"/>
            <a:ext cx="11090275" cy="431958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6448353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lbild">
    <p:spTree>
      <p:nvGrpSpPr>
        <p:cNvPr id="1" name=""/>
        <p:cNvGrpSpPr/>
        <p:nvPr/>
      </p:nvGrpSpPr>
      <p:grpSpPr>
        <a:xfrm>
          <a:off x="0" y="0"/>
          <a:ext cx="0" cy="0"/>
          <a:chOff x="0" y="0"/>
          <a:chExt cx="0" cy="0"/>
        </a:xfrm>
      </p:grpSpPr>
      <p:sp>
        <p:nvSpPr>
          <p:cNvPr id="4" name="Platshållare för bild 8"/>
          <p:cNvSpPr>
            <a:spLocks noGrp="1"/>
          </p:cNvSpPr>
          <p:nvPr>
            <p:ph type="pic" sz="quarter" idx="13"/>
          </p:nvPr>
        </p:nvSpPr>
        <p:spPr>
          <a:xfrm>
            <a:off x="0" y="0"/>
            <a:ext cx="12192000" cy="6858000"/>
          </a:xfrm>
        </p:spPr>
        <p:txBody>
          <a:bodyPr>
            <a:normAutofit/>
          </a:bodyPr>
          <a:lstStyle>
            <a:lvl1pPr marL="0" indent="0">
              <a:buNone/>
              <a:defRPr sz="1900"/>
            </a:lvl1pPr>
          </a:lstStyle>
          <a:p>
            <a:r>
              <a:rPr lang="sv-SE" dirty="0"/>
              <a:t>Klicka på ikonen för att lägga till en bild</a:t>
            </a:r>
          </a:p>
        </p:txBody>
      </p:sp>
    </p:spTree>
    <p:extLst>
      <p:ext uri="{BB962C8B-B14F-4D97-AF65-F5344CB8AC3E}">
        <p14:creationId xmlns:p14="http://schemas.microsoft.com/office/powerpoint/2010/main" val="283319741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om sida">
    <p:spTree>
      <p:nvGrpSpPr>
        <p:cNvPr id="1" name=""/>
        <p:cNvGrpSpPr/>
        <p:nvPr/>
      </p:nvGrpSpPr>
      <p:grpSpPr>
        <a:xfrm>
          <a:off x="0" y="0"/>
          <a:ext cx="0" cy="0"/>
          <a:chOff x="0" y="0"/>
          <a:chExt cx="0" cy="0"/>
        </a:xfrm>
      </p:grpSpPr>
    </p:spTree>
    <p:extLst>
      <p:ext uri="{BB962C8B-B14F-4D97-AF65-F5344CB8AC3E}">
        <p14:creationId xmlns:p14="http://schemas.microsoft.com/office/powerpoint/2010/main" val="6456896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Avslut med logotyp">
    <p:bg>
      <p:bgPr>
        <a:solidFill>
          <a:schemeClr val="accent2"/>
        </a:solidFill>
        <a:effectLst/>
      </p:bgPr>
    </p:bg>
    <p:spTree>
      <p:nvGrpSpPr>
        <p:cNvPr id="1" name=""/>
        <p:cNvGrpSpPr/>
        <p:nvPr/>
      </p:nvGrpSpPr>
      <p:grpSpPr>
        <a:xfrm>
          <a:off x="0" y="0"/>
          <a:ext cx="0" cy="0"/>
          <a:chOff x="0" y="0"/>
          <a:chExt cx="0" cy="0"/>
        </a:xfrm>
      </p:grpSpPr>
      <p:grpSp>
        <p:nvGrpSpPr>
          <p:cNvPr id="3" name="Grupp 2"/>
          <p:cNvGrpSpPr/>
          <p:nvPr userDrawn="1"/>
        </p:nvGrpSpPr>
        <p:grpSpPr>
          <a:xfrm>
            <a:off x="3720966" y="2060203"/>
            <a:ext cx="4750067" cy="2376909"/>
            <a:chOff x="3720966" y="1988195"/>
            <a:chExt cx="4750067" cy="2376909"/>
          </a:xfrm>
        </p:grpSpPr>
        <p:sp>
          <p:nvSpPr>
            <p:cNvPr id="5" name="Rektangel 4"/>
            <p:cNvSpPr/>
            <p:nvPr userDrawn="1"/>
          </p:nvSpPr>
          <p:spPr>
            <a:xfrm>
              <a:off x="3720966" y="1988195"/>
              <a:ext cx="4750067" cy="2376909"/>
            </a:xfrm>
            <a:prstGeom prst="rect">
              <a:avLst/>
            </a:prstGeom>
            <a:solidFill>
              <a:schemeClr val="accent2"/>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sv-SE"/>
            </a:p>
          </p:txBody>
        </p:sp>
        <p:pic>
          <p:nvPicPr>
            <p:cNvPr id="2" name="Bildobjekt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36443" y="2675530"/>
              <a:ext cx="3319111" cy="1002237"/>
            </a:xfrm>
            <a:prstGeom prst="rect">
              <a:avLst/>
            </a:prstGeom>
          </p:spPr>
        </p:pic>
      </p:grpSp>
    </p:spTree>
    <p:extLst>
      <p:ext uri="{BB962C8B-B14F-4D97-AF65-F5344CB8AC3E}">
        <p14:creationId xmlns:p14="http://schemas.microsoft.com/office/powerpoint/2010/main" val="377245857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Första sida med rubrik - alt 1">
    <p:bg>
      <p:bgPr>
        <a:solidFill>
          <a:schemeClr val="bg2"/>
        </a:solidFill>
        <a:effectLst/>
      </p:bgPr>
    </p:bg>
    <p:spTree>
      <p:nvGrpSpPr>
        <p:cNvPr id="1" name=""/>
        <p:cNvGrpSpPr/>
        <p:nvPr/>
      </p:nvGrpSpPr>
      <p:grpSpPr>
        <a:xfrm>
          <a:off x="0" y="0"/>
          <a:ext cx="0" cy="0"/>
          <a:chOff x="0" y="0"/>
          <a:chExt cx="0" cy="0"/>
        </a:xfrm>
      </p:grpSpPr>
      <p:sp>
        <p:nvSpPr>
          <p:cNvPr id="20" name="Freeform 9"/>
          <p:cNvSpPr>
            <a:spLocks/>
          </p:cNvSpPr>
          <p:nvPr userDrawn="1"/>
        </p:nvSpPr>
        <p:spPr bwMode="auto">
          <a:xfrm>
            <a:off x="6888088" y="-15875"/>
            <a:ext cx="5301655" cy="6873875"/>
          </a:xfrm>
          <a:custGeom>
            <a:avLst/>
            <a:gdLst>
              <a:gd name="T0" fmla="*/ 2632 w 2897"/>
              <a:gd name="T1" fmla="*/ 0 h 3766"/>
              <a:gd name="T2" fmla="*/ 0 w 2897"/>
              <a:gd name="T3" fmla="*/ 2345 h 3766"/>
              <a:gd name="T4" fmla="*/ 1111 w 2897"/>
              <a:gd name="T5" fmla="*/ 3365 h 3766"/>
              <a:gd name="T6" fmla="*/ 2327 w 2897"/>
              <a:gd name="T7" fmla="*/ 3747 h 3766"/>
              <a:gd name="T8" fmla="*/ 2897 w 2897"/>
              <a:gd name="T9" fmla="*/ 3553 h 3766"/>
              <a:gd name="T10" fmla="*/ 2897 w 2897"/>
              <a:gd name="T11" fmla="*/ 0 h 3766"/>
              <a:gd name="T12" fmla="*/ 2632 w 2897"/>
              <a:gd name="T13" fmla="*/ 0 h 3766"/>
            </a:gdLst>
            <a:ahLst/>
            <a:cxnLst>
              <a:cxn ang="0">
                <a:pos x="T0" y="T1"/>
              </a:cxn>
              <a:cxn ang="0">
                <a:pos x="T2" y="T3"/>
              </a:cxn>
              <a:cxn ang="0">
                <a:pos x="T4" y="T5"/>
              </a:cxn>
              <a:cxn ang="0">
                <a:pos x="T6" y="T7"/>
              </a:cxn>
              <a:cxn ang="0">
                <a:pos x="T8" y="T9"/>
              </a:cxn>
              <a:cxn ang="0">
                <a:pos x="T10" y="T11"/>
              </a:cxn>
              <a:cxn ang="0">
                <a:pos x="T12" y="T13"/>
              </a:cxn>
            </a:cxnLst>
            <a:rect l="0" t="0" r="r" b="b"/>
            <a:pathLst>
              <a:path w="2897" h="3766">
                <a:moveTo>
                  <a:pt x="2632" y="0"/>
                </a:moveTo>
                <a:cubicBezTo>
                  <a:pt x="0" y="2345"/>
                  <a:pt x="0" y="2345"/>
                  <a:pt x="0" y="2345"/>
                </a:cubicBezTo>
                <a:cubicBezTo>
                  <a:pt x="385" y="2743"/>
                  <a:pt x="805" y="3148"/>
                  <a:pt x="1111" y="3365"/>
                </a:cubicBezTo>
                <a:cubicBezTo>
                  <a:pt x="1480" y="3625"/>
                  <a:pt x="1999" y="3766"/>
                  <a:pt x="2327" y="3747"/>
                </a:cubicBezTo>
                <a:cubicBezTo>
                  <a:pt x="2616" y="3731"/>
                  <a:pt x="2897" y="3553"/>
                  <a:pt x="2897" y="3553"/>
                </a:cubicBezTo>
                <a:cubicBezTo>
                  <a:pt x="2897" y="0"/>
                  <a:pt x="2897" y="0"/>
                  <a:pt x="2897" y="0"/>
                </a:cubicBezTo>
                <a:lnTo>
                  <a:pt x="2632"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sv-SE"/>
          </a:p>
        </p:txBody>
      </p:sp>
      <p:sp>
        <p:nvSpPr>
          <p:cNvPr id="17" name="Freeform 5"/>
          <p:cNvSpPr>
            <a:spLocks/>
          </p:cNvSpPr>
          <p:nvPr userDrawn="1"/>
        </p:nvSpPr>
        <p:spPr bwMode="auto">
          <a:xfrm>
            <a:off x="0" y="12292"/>
            <a:ext cx="12217400" cy="6873875"/>
          </a:xfrm>
          <a:custGeom>
            <a:avLst/>
            <a:gdLst>
              <a:gd name="T0" fmla="*/ 7680 w 7680"/>
              <a:gd name="T1" fmla="*/ 4320 h 4320"/>
              <a:gd name="T2" fmla="*/ 7680 w 7680"/>
              <a:gd name="T3" fmla="*/ 3540 h 4320"/>
              <a:gd name="T4" fmla="*/ 7114 w 7680"/>
              <a:gd name="T5" fmla="*/ 3734 h 4320"/>
              <a:gd name="T6" fmla="*/ 5905 w 7680"/>
              <a:gd name="T7" fmla="*/ 3354 h 4320"/>
              <a:gd name="T8" fmla="*/ 3808 w 7680"/>
              <a:gd name="T9" fmla="*/ 1257 h 4320"/>
              <a:gd name="T10" fmla="*/ 2369 w 7680"/>
              <a:gd name="T11" fmla="*/ 102 h 4320"/>
              <a:gd name="T12" fmla="*/ 2125 w 7680"/>
              <a:gd name="T13" fmla="*/ 0 h 4320"/>
              <a:gd name="T14" fmla="*/ 0 w 7680"/>
              <a:gd name="T15" fmla="*/ 0 h 4320"/>
              <a:gd name="T16" fmla="*/ 0 w 7680"/>
              <a:gd name="T17" fmla="*/ 4320 h 4320"/>
              <a:gd name="T18" fmla="*/ 7680 w 7680"/>
              <a:gd name="T19" fmla="*/ 4320 h 4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680" h="4320">
                <a:moveTo>
                  <a:pt x="7680" y="4320"/>
                </a:moveTo>
                <a:cubicBezTo>
                  <a:pt x="7680" y="3540"/>
                  <a:pt x="7680" y="3540"/>
                  <a:pt x="7680" y="3540"/>
                </a:cubicBezTo>
                <a:cubicBezTo>
                  <a:pt x="7680" y="3540"/>
                  <a:pt x="7401" y="3717"/>
                  <a:pt x="7114" y="3734"/>
                </a:cubicBezTo>
                <a:cubicBezTo>
                  <a:pt x="6788" y="3752"/>
                  <a:pt x="6272" y="3612"/>
                  <a:pt x="5905" y="3354"/>
                </a:cubicBezTo>
                <a:cubicBezTo>
                  <a:pt x="5204" y="2859"/>
                  <a:pt x="3904" y="1368"/>
                  <a:pt x="3808" y="1257"/>
                </a:cubicBezTo>
                <a:cubicBezTo>
                  <a:pt x="3502" y="908"/>
                  <a:pt x="2940" y="383"/>
                  <a:pt x="2369" y="102"/>
                </a:cubicBezTo>
                <a:cubicBezTo>
                  <a:pt x="2292" y="64"/>
                  <a:pt x="2210" y="30"/>
                  <a:pt x="2125" y="0"/>
                </a:cubicBezTo>
                <a:cubicBezTo>
                  <a:pt x="0" y="0"/>
                  <a:pt x="0" y="0"/>
                  <a:pt x="0" y="0"/>
                </a:cubicBezTo>
                <a:cubicBezTo>
                  <a:pt x="0" y="4320"/>
                  <a:pt x="0" y="4320"/>
                  <a:pt x="0" y="4320"/>
                </a:cubicBezTo>
                <a:lnTo>
                  <a:pt x="7680" y="4320"/>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sv-SE"/>
          </a:p>
        </p:txBody>
      </p:sp>
      <p:sp>
        <p:nvSpPr>
          <p:cNvPr id="3" name="Underrubrik 2"/>
          <p:cNvSpPr>
            <a:spLocks noGrp="1"/>
          </p:cNvSpPr>
          <p:nvPr>
            <p:ph type="subTitle" idx="1" hasCustomPrompt="1"/>
          </p:nvPr>
        </p:nvSpPr>
        <p:spPr>
          <a:xfrm>
            <a:off x="569352" y="5733256"/>
            <a:ext cx="9199056" cy="750978"/>
          </a:xfrm>
        </p:spPr>
        <p:txBody>
          <a:bodyPr anchor="t">
            <a:normAutofit/>
          </a:bodyPr>
          <a:lstStyle>
            <a:lvl1pPr marL="0" indent="0" algn="l">
              <a:buNone/>
              <a:defRPr sz="2400" b="0">
                <a:solidFill>
                  <a:schemeClr val="accent2"/>
                </a:solidFill>
                <a:latin typeface="+mn-lt"/>
                <a:cs typeface="Segoe UI Light" panose="020B0502040204020203" pitchFamily="34" charset="0"/>
              </a:defRPr>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en underrubrik</a:t>
            </a:r>
          </a:p>
        </p:txBody>
      </p:sp>
      <p:sp>
        <p:nvSpPr>
          <p:cNvPr id="2" name="Rubrik 1"/>
          <p:cNvSpPr>
            <a:spLocks noGrp="1"/>
          </p:cNvSpPr>
          <p:nvPr>
            <p:ph type="ctrTitle" hasCustomPrompt="1"/>
          </p:nvPr>
        </p:nvSpPr>
        <p:spPr>
          <a:xfrm>
            <a:off x="550863" y="1989138"/>
            <a:ext cx="7345362" cy="3744118"/>
          </a:xfrm>
        </p:spPr>
        <p:txBody>
          <a:bodyPr anchor="b">
            <a:normAutofit/>
          </a:bodyPr>
          <a:lstStyle>
            <a:lvl1pPr algn="l">
              <a:lnSpc>
                <a:spcPct val="100000"/>
              </a:lnSpc>
              <a:defRPr sz="5200">
                <a:solidFill>
                  <a:schemeClr val="accent2"/>
                </a:solidFill>
                <a:latin typeface="Segoe UI Black" panose="020B0A02040204020203" pitchFamily="34" charset="0"/>
                <a:ea typeface="Segoe UI Black" panose="020B0A02040204020203" pitchFamily="34" charset="0"/>
              </a:defRPr>
            </a:lvl1pPr>
          </a:lstStyle>
          <a:p>
            <a:r>
              <a:rPr lang="sv-SE" dirty="0"/>
              <a:t>Skriv in en rubrik</a:t>
            </a:r>
          </a:p>
        </p:txBody>
      </p:sp>
      <p:sp>
        <p:nvSpPr>
          <p:cNvPr id="10" name="Rektangel 9"/>
          <p:cNvSpPr/>
          <p:nvPr userDrawn="1"/>
        </p:nvSpPr>
        <p:spPr>
          <a:xfrm>
            <a:off x="263352" y="260648"/>
            <a:ext cx="1977638" cy="9775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1384" y="556277"/>
            <a:ext cx="1424144" cy="430034"/>
          </a:xfrm>
          <a:prstGeom prst="rect">
            <a:avLst/>
          </a:prstGeom>
        </p:spPr>
      </p:pic>
    </p:spTree>
    <p:extLst>
      <p:ext uri="{BB962C8B-B14F-4D97-AF65-F5344CB8AC3E}">
        <p14:creationId xmlns:p14="http://schemas.microsoft.com/office/powerpoint/2010/main" val="645064591"/>
      </p:ext>
    </p:extLst>
  </p:cSld>
  <p:clrMapOvr>
    <a:masterClrMapping/>
  </p:clrMapOvr>
  <p:extLst>
    <p:ext uri="{DCECCB84-F9BA-43D5-87BE-67443E8EF086}">
      <p15:sldGuideLst xmlns:p15="http://schemas.microsoft.com/office/powerpoint/2012/main"/>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Första sida med rubrik - alt 2">
    <p:bg>
      <p:bgPr>
        <a:solidFill>
          <a:schemeClr val="bg2"/>
        </a:solidFill>
        <a:effectLst/>
      </p:bgPr>
    </p:bg>
    <p:spTree>
      <p:nvGrpSpPr>
        <p:cNvPr id="1" name=""/>
        <p:cNvGrpSpPr/>
        <p:nvPr/>
      </p:nvGrpSpPr>
      <p:grpSpPr>
        <a:xfrm>
          <a:off x="0" y="0"/>
          <a:ext cx="0" cy="0"/>
          <a:chOff x="0" y="0"/>
          <a:chExt cx="0" cy="0"/>
        </a:xfrm>
      </p:grpSpPr>
      <p:sp>
        <p:nvSpPr>
          <p:cNvPr id="9" name="Freeform 5"/>
          <p:cNvSpPr>
            <a:spLocks/>
          </p:cNvSpPr>
          <p:nvPr userDrawn="1"/>
        </p:nvSpPr>
        <p:spPr bwMode="auto">
          <a:xfrm>
            <a:off x="-26988" y="3284538"/>
            <a:ext cx="7032625" cy="3573462"/>
          </a:xfrm>
          <a:custGeom>
            <a:avLst/>
            <a:gdLst>
              <a:gd name="T0" fmla="*/ 4416 w 4416"/>
              <a:gd name="T1" fmla="*/ 2243 h 2243"/>
              <a:gd name="T2" fmla="*/ 3812 w 4416"/>
              <a:gd name="T3" fmla="*/ 1572 h 2243"/>
              <a:gd name="T4" fmla="*/ 2374 w 4416"/>
              <a:gd name="T5" fmla="*/ 417 h 2243"/>
              <a:gd name="T6" fmla="*/ 0 w 4416"/>
              <a:gd name="T7" fmla="*/ 90 h 2243"/>
              <a:gd name="T8" fmla="*/ 0 w 4416"/>
              <a:gd name="T9" fmla="*/ 2243 h 2243"/>
              <a:gd name="T10" fmla="*/ 4416 w 4416"/>
              <a:gd name="T11" fmla="*/ 2243 h 2243"/>
            </a:gdLst>
            <a:ahLst/>
            <a:cxnLst>
              <a:cxn ang="0">
                <a:pos x="T0" y="T1"/>
              </a:cxn>
              <a:cxn ang="0">
                <a:pos x="T2" y="T3"/>
              </a:cxn>
              <a:cxn ang="0">
                <a:pos x="T4" y="T5"/>
              </a:cxn>
              <a:cxn ang="0">
                <a:pos x="T6" y="T7"/>
              </a:cxn>
              <a:cxn ang="0">
                <a:pos x="T8" y="T9"/>
              </a:cxn>
              <a:cxn ang="0">
                <a:pos x="T10" y="T11"/>
              </a:cxn>
            </a:cxnLst>
            <a:rect l="0" t="0" r="r" b="b"/>
            <a:pathLst>
              <a:path w="4416" h="2243">
                <a:moveTo>
                  <a:pt x="4416" y="2243"/>
                </a:moveTo>
                <a:cubicBezTo>
                  <a:pt x="4095" y="1896"/>
                  <a:pt x="3852" y="1618"/>
                  <a:pt x="3812" y="1572"/>
                </a:cubicBezTo>
                <a:cubicBezTo>
                  <a:pt x="3507" y="1223"/>
                  <a:pt x="2944" y="698"/>
                  <a:pt x="2374" y="417"/>
                </a:cubicBezTo>
                <a:cubicBezTo>
                  <a:pt x="1527" y="0"/>
                  <a:pt x="91" y="84"/>
                  <a:pt x="0" y="90"/>
                </a:cubicBezTo>
                <a:cubicBezTo>
                  <a:pt x="0" y="2243"/>
                  <a:pt x="0" y="2243"/>
                  <a:pt x="0" y="2243"/>
                </a:cubicBezTo>
                <a:lnTo>
                  <a:pt x="4416" y="2243"/>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sv-SE"/>
          </a:p>
        </p:txBody>
      </p:sp>
      <p:sp>
        <p:nvSpPr>
          <p:cNvPr id="13" name="Freeform 9"/>
          <p:cNvSpPr>
            <a:spLocks/>
          </p:cNvSpPr>
          <p:nvPr userDrawn="1"/>
        </p:nvSpPr>
        <p:spPr bwMode="auto">
          <a:xfrm>
            <a:off x="8329613" y="3416301"/>
            <a:ext cx="3863975" cy="3441699"/>
          </a:xfrm>
          <a:custGeom>
            <a:avLst/>
            <a:gdLst>
              <a:gd name="T0" fmla="*/ 2434 w 2434"/>
              <a:gd name="T1" fmla="*/ 2168 h 2168"/>
              <a:gd name="T2" fmla="*/ 2434 w 2434"/>
              <a:gd name="T3" fmla="*/ 0 h 2168"/>
              <a:gd name="T4" fmla="*/ 0 w 2434"/>
              <a:gd name="T5" fmla="*/ 2168 h 2168"/>
              <a:gd name="T6" fmla="*/ 2434 w 2434"/>
              <a:gd name="T7" fmla="*/ 2168 h 2168"/>
            </a:gdLst>
            <a:ahLst/>
            <a:cxnLst>
              <a:cxn ang="0">
                <a:pos x="T0" y="T1"/>
              </a:cxn>
              <a:cxn ang="0">
                <a:pos x="T2" y="T3"/>
              </a:cxn>
              <a:cxn ang="0">
                <a:pos x="T4" y="T5"/>
              </a:cxn>
              <a:cxn ang="0">
                <a:pos x="T6" y="T7"/>
              </a:cxn>
            </a:cxnLst>
            <a:rect l="0" t="0" r="r" b="b"/>
            <a:pathLst>
              <a:path w="2434" h="2168">
                <a:moveTo>
                  <a:pt x="2434" y="2168"/>
                </a:moveTo>
                <a:lnTo>
                  <a:pt x="2434" y="0"/>
                </a:lnTo>
                <a:lnTo>
                  <a:pt x="0" y="2168"/>
                </a:lnTo>
                <a:lnTo>
                  <a:pt x="2434" y="2168"/>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sv-SE"/>
          </a:p>
        </p:txBody>
      </p:sp>
      <p:sp>
        <p:nvSpPr>
          <p:cNvPr id="3" name="Underrubrik 2"/>
          <p:cNvSpPr>
            <a:spLocks noGrp="1"/>
          </p:cNvSpPr>
          <p:nvPr>
            <p:ph type="subTitle" idx="1" hasCustomPrompt="1"/>
          </p:nvPr>
        </p:nvSpPr>
        <p:spPr>
          <a:xfrm>
            <a:off x="550863" y="2132856"/>
            <a:ext cx="11090275" cy="1020147"/>
          </a:xfrm>
        </p:spPr>
        <p:txBody>
          <a:bodyPr anchor="t">
            <a:noAutofit/>
          </a:bodyPr>
          <a:lstStyle>
            <a:lvl1pPr marL="0" indent="0" algn="l">
              <a:buNone/>
              <a:defRPr sz="2800" b="0">
                <a:solidFill>
                  <a:schemeClr val="accent2"/>
                </a:solidFill>
                <a:latin typeface="+mn-lt"/>
                <a:cs typeface="Segoe UI Light" panose="020B0502040204020203" pitchFamily="34" charset="0"/>
              </a:defRPr>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en underrubrik</a:t>
            </a:r>
          </a:p>
        </p:txBody>
      </p:sp>
      <p:sp>
        <p:nvSpPr>
          <p:cNvPr id="2" name="Rubrik 1"/>
          <p:cNvSpPr>
            <a:spLocks noGrp="1"/>
          </p:cNvSpPr>
          <p:nvPr>
            <p:ph type="ctrTitle" hasCustomPrompt="1"/>
          </p:nvPr>
        </p:nvSpPr>
        <p:spPr>
          <a:xfrm>
            <a:off x="550863" y="404664"/>
            <a:ext cx="11090275" cy="1800199"/>
          </a:xfrm>
        </p:spPr>
        <p:txBody>
          <a:bodyPr anchor="b">
            <a:normAutofit/>
          </a:bodyPr>
          <a:lstStyle>
            <a:lvl1pPr algn="l">
              <a:lnSpc>
                <a:spcPct val="100000"/>
              </a:lnSpc>
              <a:defRPr sz="5200">
                <a:solidFill>
                  <a:schemeClr val="accent2"/>
                </a:solidFill>
                <a:latin typeface="Segoe UI Black" panose="020B0A02040204020203" pitchFamily="34" charset="0"/>
                <a:ea typeface="Segoe UI Black" panose="020B0A02040204020203" pitchFamily="34" charset="0"/>
              </a:defRPr>
            </a:lvl1pPr>
          </a:lstStyle>
          <a:p>
            <a:r>
              <a:rPr lang="sv-SE" dirty="0"/>
              <a:t>Skriv in en rubrik</a:t>
            </a:r>
          </a:p>
        </p:txBody>
      </p:sp>
      <p:sp>
        <p:nvSpPr>
          <p:cNvPr id="8" name="AutoShape 3"/>
          <p:cNvSpPr>
            <a:spLocks noChangeAspect="1" noChangeArrowheads="1" noTextEdit="1"/>
          </p:cNvSpPr>
          <p:nvPr userDrawn="1"/>
        </p:nvSpPr>
        <p:spPr bwMode="auto">
          <a:xfrm>
            <a:off x="-25400" y="3411538"/>
            <a:ext cx="7032625" cy="344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11" name="Rektangel 10"/>
          <p:cNvSpPr/>
          <p:nvPr userDrawn="1"/>
        </p:nvSpPr>
        <p:spPr>
          <a:xfrm>
            <a:off x="9984432" y="5637039"/>
            <a:ext cx="1977638" cy="977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5" name="Grupp 4"/>
          <p:cNvGrpSpPr/>
          <p:nvPr userDrawn="1"/>
        </p:nvGrpSpPr>
        <p:grpSpPr>
          <a:xfrm>
            <a:off x="9912424" y="5637039"/>
            <a:ext cx="1977638" cy="977512"/>
            <a:chOff x="7790250" y="3484583"/>
            <a:chExt cx="1977638" cy="977512"/>
          </a:xfrm>
        </p:grpSpPr>
        <p:sp>
          <p:nvSpPr>
            <p:cNvPr id="15" name="Rektangel 14"/>
            <p:cNvSpPr/>
            <p:nvPr userDrawn="1"/>
          </p:nvSpPr>
          <p:spPr>
            <a:xfrm>
              <a:off x="7790250" y="3484583"/>
              <a:ext cx="1977638" cy="977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2" name="Bildobjekt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66997" y="3758322"/>
              <a:ext cx="1424144" cy="430034"/>
            </a:xfrm>
            <a:prstGeom prst="rect">
              <a:avLst/>
            </a:prstGeom>
          </p:spPr>
        </p:pic>
      </p:grpSp>
    </p:spTree>
    <p:extLst>
      <p:ext uri="{BB962C8B-B14F-4D97-AF65-F5344CB8AC3E}">
        <p14:creationId xmlns:p14="http://schemas.microsoft.com/office/powerpoint/2010/main" val="1396577604"/>
      </p:ext>
    </p:extLst>
  </p:cSld>
  <p:clrMapOvr>
    <a:masterClrMapping/>
  </p:clrMapOvr>
  <p:extLst>
    <p:ext uri="{DCECCB84-F9BA-43D5-87BE-67443E8EF086}">
      <p15:sldGuideLst xmlns:p15="http://schemas.microsoft.com/office/powerpoint/2012/main"/>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Innehållssid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50863" y="549275"/>
            <a:ext cx="11090275" cy="1439862"/>
          </a:xfrm>
        </p:spPr>
        <p:txBody>
          <a:bodyPr anchor="t"/>
          <a:lstStyle>
            <a:lvl1pPr>
              <a:defRPr/>
            </a:lvl1pPr>
          </a:lstStyle>
          <a:p>
            <a:r>
              <a:rPr lang="sv-SE" dirty="0"/>
              <a:t>Skriv in en rubrik</a:t>
            </a:r>
          </a:p>
        </p:txBody>
      </p:sp>
      <p:sp>
        <p:nvSpPr>
          <p:cNvPr id="6" name="Platshållare för innehåll 5"/>
          <p:cNvSpPr>
            <a:spLocks noGrp="1"/>
          </p:cNvSpPr>
          <p:nvPr>
            <p:ph sz="quarter" idx="10"/>
          </p:nvPr>
        </p:nvSpPr>
        <p:spPr>
          <a:xfrm>
            <a:off x="550863" y="1989138"/>
            <a:ext cx="11090275" cy="4319587"/>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74732222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Innehållssida med bakgrund">
    <p:bg>
      <p:bgPr>
        <a:solidFill>
          <a:schemeClr val="bg2"/>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50863" y="549275"/>
            <a:ext cx="11090275" cy="1439863"/>
          </a:xfrm>
        </p:spPr>
        <p:txBody>
          <a:bodyPr anchor="t"/>
          <a:lstStyle>
            <a:lvl1pPr>
              <a:defRPr/>
            </a:lvl1pPr>
          </a:lstStyle>
          <a:p>
            <a:r>
              <a:rPr lang="sv-SE" dirty="0"/>
              <a:t>Skriv in en rubrik</a:t>
            </a:r>
          </a:p>
        </p:txBody>
      </p:sp>
      <p:sp>
        <p:nvSpPr>
          <p:cNvPr id="4" name="Platshållare för innehåll 5"/>
          <p:cNvSpPr>
            <a:spLocks noGrp="1"/>
          </p:cNvSpPr>
          <p:nvPr>
            <p:ph sz="quarter" idx="10"/>
          </p:nvPr>
        </p:nvSpPr>
        <p:spPr>
          <a:xfrm>
            <a:off x="550863" y="1989138"/>
            <a:ext cx="11090275" cy="4319587"/>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2757367015"/>
      </p:ext>
    </p:extLst>
  </p:cSld>
  <p:clrMapOvr>
    <a:overrideClrMapping bg1="lt1" tx1="dk1" bg2="lt2" tx2="dk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Innehåll - två delar">
    <p:spTree>
      <p:nvGrpSpPr>
        <p:cNvPr id="1" name=""/>
        <p:cNvGrpSpPr/>
        <p:nvPr/>
      </p:nvGrpSpPr>
      <p:grpSpPr>
        <a:xfrm>
          <a:off x="0" y="0"/>
          <a:ext cx="0" cy="0"/>
          <a:chOff x="0" y="0"/>
          <a:chExt cx="0" cy="0"/>
        </a:xfrm>
      </p:grpSpPr>
      <p:sp>
        <p:nvSpPr>
          <p:cNvPr id="12" name="Platshållare för innehåll 2"/>
          <p:cNvSpPr>
            <a:spLocks noGrp="1"/>
          </p:cNvSpPr>
          <p:nvPr>
            <p:ph idx="12" hasCustomPrompt="1"/>
          </p:nvPr>
        </p:nvSpPr>
        <p:spPr>
          <a:xfrm>
            <a:off x="550863" y="1989138"/>
            <a:ext cx="5400000" cy="4319586"/>
          </a:xfrm>
        </p:spPr>
        <p:txBody>
          <a:bodyPr>
            <a:normAutofit/>
          </a:bodyPr>
          <a:lstStyle>
            <a:lvl1pPr marL="0" marR="0" indent="0" algn="l" defTabSz="914377" rtl="0" eaLnBrk="1" fontAlgn="auto" latinLnBrk="0" hangingPunct="1">
              <a:lnSpc>
                <a:spcPct val="100000"/>
              </a:lnSpc>
              <a:spcBef>
                <a:spcPts val="600"/>
              </a:spcBef>
              <a:spcAft>
                <a:spcPts val="0"/>
              </a:spcAft>
              <a:buClrTx/>
              <a:buSzTx/>
              <a:buFontTx/>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
        <p:nvSpPr>
          <p:cNvPr id="5" name="Rubrik 1"/>
          <p:cNvSpPr>
            <a:spLocks noGrp="1"/>
          </p:cNvSpPr>
          <p:nvPr>
            <p:ph type="title" hasCustomPrompt="1"/>
          </p:nvPr>
        </p:nvSpPr>
        <p:spPr>
          <a:xfrm>
            <a:off x="550863" y="549275"/>
            <a:ext cx="11090275" cy="1439863"/>
          </a:xfrm>
        </p:spPr>
        <p:txBody>
          <a:bodyPr anchor="t"/>
          <a:lstStyle>
            <a:lvl1pPr>
              <a:defRPr/>
            </a:lvl1pPr>
          </a:lstStyle>
          <a:p>
            <a:r>
              <a:rPr lang="sv-SE" dirty="0"/>
              <a:t>Skriv in en rubrik</a:t>
            </a:r>
          </a:p>
        </p:txBody>
      </p:sp>
      <p:sp>
        <p:nvSpPr>
          <p:cNvPr id="6" name="Platshållare för innehåll 2"/>
          <p:cNvSpPr>
            <a:spLocks noGrp="1"/>
          </p:cNvSpPr>
          <p:nvPr>
            <p:ph idx="13" hasCustomPrompt="1"/>
          </p:nvPr>
        </p:nvSpPr>
        <p:spPr>
          <a:xfrm>
            <a:off x="6240016" y="1989137"/>
            <a:ext cx="5400000" cy="4319587"/>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Tree>
    <p:extLst>
      <p:ext uri="{BB962C8B-B14F-4D97-AF65-F5344CB8AC3E}">
        <p14:creationId xmlns:p14="http://schemas.microsoft.com/office/powerpoint/2010/main" val="166584785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ext och bild till höger">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550862" y="1989139"/>
            <a:ext cx="5545137" cy="4319586"/>
          </a:xfrm>
        </p:spPr>
        <p:txBody>
          <a:bodyPr>
            <a:normAutofit/>
          </a:bodyPr>
          <a:lstStyle>
            <a:lvl1pPr marL="0" indent="0" algn="l">
              <a:buNone/>
              <a:defRPr sz="22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din text här</a:t>
            </a:r>
          </a:p>
        </p:txBody>
      </p:sp>
      <p:sp>
        <p:nvSpPr>
          <p:cNvPr id="9" name="Platshållare för bild 8"/>
          <p:cNvSpPr>
            <a:spLocks noGrp="1"/>
          </p:cNvSpPr>
          <p:nvPr>
            <p:ph type="pic" sz="quarter" idx="13"/>
          </p:nvPr>
        </p:nvSpPr>
        <p:spPr>
          <a:xfrm>
            <a:off x="6792000" y="0"/>
            <a:ext cx="5400000" cy="6858000"/>
          </a:xfrm>
        </p:spPr>
        <p:txBody>
          <a:bodyPr>
            <a:normAutofit/>
          </a:bodyPr>
          <a:lstStyle>
            <a:lvl1pPr marL="0" indent="0">
              <a:buNone/>
              <a:defRPr sz="1900"/>
            </a:lvl1pPr>
          </a:lstStyle>
          <a:p>
            <a:r>
              <a:rPr lang="sv-SE" dirty="0"/>
              <a:t>Klicka på ikonen för att lägga till en bild</a:t>
            </a:r>
          </a:p>
        </p:txBody>
      </p:sp>
      <p:sp>
        <p:nvSpPr>
          <p:cNvPr id="5" name="Rubrik 1"/>
          <p:cNvSpPr>
            <a:spLocks noGrp="1"/>
          </p:cNvSpPr>
          <p:nvPr>
            <p:ph type="title" hasCustomPrompt="1"/>
          </p:nvPr>
        </p:nvSpPr>
        <p:spPr>
          <a:xfrm>
            <a:off x="550862" y="549275"/>
            <a:ext cx="5545137" cy="1439864"/>
          </a:xfrm>
        </p:spPr>
        <p:txBody>
          <a:bodyPr anchor="t"/>
          <a:lstStyle>
            <a:lvl1pPr>
              <a:defRPr/>
            </a:lvl1pPr>
          </a:lstStyle>
          <a:p>
            <a:r>
              <a:rPr lang="sv-SE" dirty="0"/>
              <a:t>Skriv in en rubrik</a:t>
            </a:r>
          </a:p>
        </p:txBody>
      </p:sp>
    </p:spTree>
    <p:extLst>
      <p:ext uri="{BB962C8B-B14F-4D97-AF65-F5344CB8AC3E}">
        <p14:creationId xmlns:p14="http://schemas.microsoft.com/office/powerpoint/2010/main" val="122156480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ext och bild till vänster">
    <p:spTree>
      <p:nvGrpSpPr>
        <p:cNvPr id="1" name=""/>
        <p:cNvGrpSpPr/>
        <p:nvPr/>
      </p:nvGrpSpPr>
      <p:grpSpPr>
        <a:xfrm>
          <a:off x="0" y="0"/>
          <a:ext cx="0" cy="0"/>
          <a:chOff x="0" y="0"/>
          <a:chExt cx="0" cy="0"/>
        </a:xfrm>
      </p:grpSpPr>
      <p:sp>
        <p:nvSpPr>
          <p:cNvPr id="9" name="Platshållare för bild 8"/>
          <p:cNvSpPr>
            <a:spLocks noGrp="1"/>
          </p:cNvSpPr>
          <p:nvPr>
            <p:ph type="pic" sz="quarter" idx="13"/>
          </p:nvPr>
        </p:nvSpPr>
        <p:spPr>
          <a:xfrm>
            <a:off x="0" y="0"/>
            <a:ext cx="5400000" cy="6858000"/>
          </a:xfrm>
        </p:spPr>
        <p:txBody>
          <a:bodyPr>
            <a:normAutofit/>
          </a:bodyPr>
          <a:lstStyle>
            <a:lvl1pPr marL="0" indent="0">
              <a:buNone/>
              <a:defRPr sz="1900"/>
            </a:lvl1pPr>
          </a:lstStyle>
          <a:p>
            <a:r>
              <a:rPr lang="sv-SE"/>
              <a:t>Klicka på ikonen för att lägga till en bild</a:t>
            </a:r>
            <a:endParaRPr lang="sv-SE" dirty="0"/>
          </a:p>
        </p:txBody>
      </p:sp>
      <p:sp>
        <p:nvSpPr>
          <p:cNvPr id="5" name="Underrubrik 2"/>
          <p:cNvSpPr>
            <a:spLocks noGrp="1"/>
          </p:cNvSpPr>
          <p:nvPr>
            <p:ph type="subTitle" idx="1" hasCustomPrompt="1"/>
          </p:nvPr>
        </p:nvSpPr>
        <p:spPr>
          <a:xfrm>
            <a:off x="6112768" y="1989139"/>
            <a:ext cx="5528370" cy="4319586"/>
          </a:xfrm>
        </p:spPr>
        <p:txBody>
          <a:bodyPr>
            <a:normAutofit/>
          </a:bodyPr>
          <a:lstStyle>
            <a:lvl1pPr marL="0" indent="0" algn="l">
              <a:buNone/>
              <a:defRPr sz="22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din text här</a:t>
            </a:r>
          </a:p>
        </p:txBody>
      </p:sp>
      <p:sp>
        <p:nvSpPr>
          <p:cNvPr id="6" name="Rubrik 1"/>
          <p:cNvSpPr>
            <a:spLocks noGrp="1"/>
          </p:cNvSpPr>
          <p:nvPr>
            <p:ph type="title" hasCustomPrompt="1"/>
          </p:nvPr>
        </p:nvSpPr>
        <p:spPr>
          <a:xfrm>
            <a:off x="6112768" y="549275"/>
            <a:ext cx="5528370" cy="1439864"/>
          </a:xfrm>
        </p:spPr>
        <p:txBody>
          <a:bodyPr anchor="t"/>
          <a:lstStyle>
            <a:lvl1pPr>
              <a:defRPr/>
            </a:lvl1pPr>
          </a:lstStyle>
          <a:p>
            <a:r>
              <a:rPr lang="sv-SE" dirty="0"/>
              <a:t>Skriv in en rubrik</a:t>
            </a:r>
          </a:p>
        </p:txBody>
      </p:sp>
    </p:spTree>
    <p:extLst>
      <p:ext uri="{BB962C8B-B14F-4D97-AF65-F5344CB8AC3E}">
        <p14:creationId xmlns:p14="http://schemas.microsoft.com/office/powerpoint/2010/main" val="607950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nehållssida med bakgrund">
    <p:bg>
      <p:bgPr>
        <a:solidFill>
          <a:schemeClr val="bg2"/>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50863" y="549275"/>
            <a:ext cx="11090275" cy="1439863"/>
          </a:xfrm>
        </p:spPr>
        <p:txBody>
          <a:bodyPr anchor="t"/>
          <a:lstStyle>
            <a:lvl1pPr>
              <a:defRPr/>
            </a:lvl1pPr>
          </a:lstStyle>
          <a:p>
            <a:r>
              <a:rPr lang="sv-SE" dirty="0"/>
              <a:t>Skriv in en rubrik</a:t>
            </a:r>
          </a:p>
        </p:txBody>
      </p:sp>
      <p:sp>
        <p:nvSpPr>
          <p:cNvPr id="4" name="Platshållare för innehåll 5"/>
          <p:cNvSpPr>
            <a:spLocks noGrp="1"/>
          </p:cNvSpPr>
          <p:nvPr>
            <p:ph sz="quarter" idx="10"/>
          </p:nvPr>
        </p:nvSpPr>
        <p:spPr>
          <a:xfrm>
            <a:off x="550863" y="1989138"/>
            <a:ext cx="11090275" cy="431958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453775859"/>
      </p:ext>
    </p:extLst>
  </p:cSld>
  <p:clrMapOvr>
    <a:overrideClrMapping bg1="lt1" tx1="dk1" bg2="lt2" tx2="dk2" accent1="accent1" accent2="accent2" accent3="accent3" accent4="accent4" accent5="accent5" accent6="accent6" hlink="hlink" folHlink="folHlink"/>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ext och färgfält till höger">
    <p:spTree>
      <p:nvGrpSpPr>
        <p:cNvPr id="1" name=""/>
        <p:cNvGrpSpPr/>
        <p:nvPr/>
      </p:nvGrpSpPr>
      <p:grpSpPr>
        <a:xfrm>
          <a:off x="0" y="0"/>
          <a:ext cx="0" cy="0"/>
          <a:chOff x="0" y="0"/>
          <a:chExt cx="0" cy="0"/>
        </a:xfrm>
      </p:grpSpPr>
      <p:sp>
        <p:nvSpPr>
          <p:cNvPr id="4" name="Rektangel 3"/>
          <p:cNvSpPr/>
          <p:nvPr userDrawn="1"/>
        </p:nvSpPr>
        <p:spPr>
          <a:xfrm>
            <a:off x="6792000" y="0"/>
            <a:ext cx="5400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Underrubrik 2"/>
          <p:cNvSpPr>
            <a:spLocks noGrp="1"/>
          </p:cNvSpPr>
          <p:nvPr>
            <p:ph type="subTitle" idx="1" hasCustomPrompt="1"/>
          </p:nvPr>
        </p:nvSpPr>
        <p:spPr>
          <a:xfrm>
            <a:off x="549028" y="1989139"/>
            <a:ext cx="5546972" cy="4319586"/>
          </a:xfrm>
        </p:spPr>
        <p:txBody>
          <a:bodyPr>
            <a:normAutofit/>
          </a:bodyPr>
          <a:lstStyle>
            <a:lvl1pPr marL="0" indent="0" algn="l">
              <a:buNone/>
              <a:defRPr sz="22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din text här</a:t>
            </a:r>
          </a:p>
        </p:txBody>
      </p:sp>
      <p:sp>
        <p:nvSpPr>
          <p:cNvPr id="8" name="Rubrik 1"/>
          <p:cNvSpPr>
            <a:spLocks noGrp="1"/>
          </p:cNvSpPr>
          <p:nvPr>
            <p:ph type="title" hasCustomPrompt="1"/>
          </p:nvPr>
        </p:nvSpPr>
        <p:spPr>
          <a:xfrm>
            <a:off x="549028" y="549275"/>
            <a:ext cx="5546972" cy="1439863"/>
          </a:xfrm>
        </p:spPr>
        <p:txBody>
          <a:bodyPr anchor="t"/>
          <a:lstStyle>
            <a:lvl1pPr>
              <a:defRPr/>
            </a:lvl1pPr>
          </a:lstStyle>
          <a:p>
            <a:r>
              <a:rPr lang="sv-SE" dirty="0"/>
              <a:t>Skriv in en rubrik</a:t>
            </a:r>
          </a:p>
        </p:txBody>
      </p:sp>
      <p:sp>
        <p:nvSpPr>
          <p:cNvPr id="3" name="Platshållare för text 2"/>
          <p:cNvSpPr>
            <a:spLocks noGrp="1"/>
          </p:cNvSpPr>
          <p:nvPr>
            <p:ph type="body" sz="quarter" idx="10"/>
          </p:nvPr>
        </p:nvSpPr>
        <p:spPr>
          <a:xfrm>
            <a:off x="7392145" y="549275"/>
            <a:ext cx="4260128" cy="5759450"/>
          </a:xfrm>
        </p:spPr>
        <p:txBody>
          <a:bodyPr anchor="ctr"/>
          <a:lstStyle>
            <a:lvl1pPr>
              <a:defRPr sz="2000"/>
            </a:lvl1pPr>
            <a:lvl4pPr>
              <a:defRPr sz="2000"/>
            </a:lvl4pPr>
            <a:lvl5pPr>
              <a:defRPr sz="1800"/>
            </a:lvl5pPr>
          </a:lstStyle>
          <a:p>
            <a:pPr lvl="0"/>
            <a:r>
              <a:rPr lang="sv-SE" dirty="0"/>
              <a:t>Redigera format för bakgrundstext</a:t>
            </a:r>
          </a:p>
          <a:p>
            <a:pPr lvl="1"/>
            <a:r>
              <a:rPr lang="sv-SE" dirty="0"/>
              <a:t>Nivå två</a:t>
            </a:r>
          </a:p>
          <a:p>
            <a:pPr lvl="2"/>
            <a:r>
              <a:rPr lang="sv-SE" dirty="0"/>
              <a:t>Nivå tre</a:t>
            </a:r>
          </a:p>
        </p:txBody>
      </p:sp>
    </p:spTree>
    <p:extLst>
      <p:ext uri="{BB962C8B-B14F-4D97-AF65-F5344CB8AC3E}">
        <p14:creationId xmlns:p14="http://schemas.microsoft.com/office/powerpoint/2010/main" val="64728125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ext och färgfält till vänster">
    <p:spTree>
      <p:nvGrpSpPr>
        <p:cNvPr id="1" name=""/>
        <p:cNvGrpSpPr/>
        <p:nvPr/>
      </p:nvGrpSpPr>
      <p:grpSpPr>
        <a:xfrm>
          <a:off x="0" y="0"/>
          <a:ext cx="0" cy="0"/>
          <a:chOff x="0" y="0"/>
          <a:chExt cx="0" cy="0"/>
        </a:xfrm>
      </p:grpSpPr>
      <p:sp>
        <p:nvSpPr>
          <p:cNvPr id="4" name="Rektangel 3"/>
          <p:cNvSpPr/>
          <p:nvPr userDrawn="1"/>
        </p:nvSpPr>
        <p:spPr>
          <a:xfrm>
            <a:off x="-15696" y="0"/>
            <a:ext cx="5400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Underrubrik 2"/>
          <p:cNvSpPr>
            <a:spLocks noGrp="1"/>
          </p:cNvSpPr>
          <p:nvPr>
            <p:ph type="subTitle" idx="1" hasCustomPrompt="1"/>
          </p:nvPr>
        </p:nvSpPr>
        <p:spPr>
          <a:xfrm>
            <a:off x="6096000" y="1989139"/>
            <a:ext cx="5545138" cy="4319586"/>
          </a:xfrm>
        </p:spPr>
        <p:txBody>
          <a:bodyPr>
            <a:normAutofit/>
          </a:bodyPr>
          <a:lstStyle>
            <a:lvl1pPr marL="0" indent="0" algn="l">
              <a:buNone/>
              <a:defRPr sz="22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din text här</a:t>
            </a:r>
          </a:p>
        </p:txBody>
      </p:sp>
      <p:sp>
        <p:nvSpPr>
          <p:cNvPr id="7" name="Rubrik 1"/>
          <p:cNvSpPr>
            <a:spLocks noGrp="1"/>
          </p:cNvSpPr>
          <p:nvPr>
            <p:ph type="title" hasCustomPrompt="1"/>
          </p:nvPr>
        </p:nvSpPr>
        <p:spPr>
          <a:xfrm>
            <a:off x="6112768" y="549275"/>
            <a:ext cx="5528370" cy="1439863"/>
          </a:xfrm>
        </p:spPr>
        <p:txBody>
          <a:bodyPr anchor="t"/>
          <a:lstStyle>
            <a:lvl1pPr>
              <a:defRPr/>
            </a:lvl1pPr>
          </a:lstStyle>
          <a:p>
            <a:r>
              <a:rPr lang="sv-SE" dirty="0"/>
              <a:t>Skriv in en rubrik</a:t>
            </a:r>
          </a:p>
        </p:txBody>
      </p:sp>
      <p:sp>
        <p:nvSpPr>
          <p:cNvPr id="12" name="Platshållare för bild 11"/>
          <p:cNvSpPr>
            <a:spLocks noGrp="1"/>
          </p:cNvSpPr>
          <p:nvPr>
            <p:ph type="pic" sz="quarter" idx="10"/>
          </p:nvPr>
        </p:nvSpPr>
        <p:spPr>
          <a:xfrm>
            <a:off x="550863" y="549275"/>
            <a:ext cx="4249737" cy="5759450"/>
          </a:xfrm>
        </p:spPr>
        <p:txBody>
          <a:bodyPr/>
          <a:lstStyle/>
          <a:p>
            <a:endParaRPr lang="sv-SE"/>
          </a:p>
        </p:txBody>
      </p:sp>
    </p:spTree>
    <p:extLst>
      <p:ext uri="{BB962C8B-B14F-4D97-AF65-F5344CB8AC3E}">
        <p14:creationId xmlns:p14="http://schemas.microsoft.com/office/powerpoint/2010/main" val="37641237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extsida med hörn">
    <p:spTree>
      <p:nvGrpSpPr>
        <p:cNvPr id="1" name=""/>
        <p:cNvGrpSpPr/>
        <p:nvPr/>
      </p:nvGrpSpPr>
      <p:grpSpPr>
        <a:xfrm>
          <a:off x="0" y="0"/>
          <a:ext cx="0" cy="0"/>
          <a:chOff x="0" y="0"/>
          <a:chExt cx="0" cy="0"/>
        </a:xfrm>
      </p:grpSpPr>
      <p:sp>
        <p:nvSpPr>
          <p:cNvPr id="9" name="Freeform 9"/>
          <p:cNvSpPr>
            <a:spLocks/>
          </p:cNvSpPr>
          <p:nvPr userDrawn="1"/>
        </p:nvSpPr>
        <p:spPr bwMode="auto">
          <a:xfrm>
            <a:off x="9336360" y="4149080"/>
            <a:ext cx="2857228" cy="2708920"/>
          </a:xfrm>
          <a:custGeom>
            <a:avLst/>
            <a:gdLst>
              <a:gd name="T0" fmla="*/ 2434 w 2434"/>
              <a:gd name="T1" fmla="*/ 2168 h 2168"/>
              <a:gd name="T2" fmla="*/ 2434 w 2434"/>
              <a:gd name="T3" fmla="*/ 0 h 2168"/>
              <a:gd name="T4" fmla="*/ 0 w 2434"/>
              <a:gd name="T5" fmla="*/ 2168 h 2168"/>
              <a:gd name="T6" fmla="*/ 2434 w 2434"/>
              <a:gd name="T7" fmla="*/ 2168 h 2168"/>
            </a:gdLst>
            <a:ahLst/>
            <a:cxnLst>
              <a:cxn ang="0">
                <a:pos x="T0" y="T1"/>
              </a:cxn>
              <a:cxn ang="0">
                <a:pos x="T2" y="T3"/>
              </a:cxn>
              <a:cxn ang="0">
                <a:pos x="T4" y="T5"/>
              </a:cxn>
              <a:cxn ang="0">
                <a:pos x="T6" y="T7"/>
              </a:cxn>
            </a:cxnLst>
            <a:rect l="0" t="0" r="r" b="b"/>
            <a:pathLst>
              <a:path w="2434" h="2168">
                <a:moveTo>
                  <a:pt x="2434" y="2168"/>
                </a:moveTo>
                <a:lnTo>
                  <a:pt x="2434" y="0"/>
                </a:lnTo>
                <a:lnTo>
                  <a:pt x="0" y="2168"/>
                </a:lnTo>
                <a:lnTo>
                  <a:pt x="2434" y="2168"/>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sv-SE"/>
          </a:p>
        </p:txBody>
      </p:sp>
      <p:sp>
        <p:nvSpPr>
          <p:cNvPr id="2" name="Rubrik 1"/>
          <p:cNvSpPr>
            <a:spLocks noGrp="1"/>
          </p:cNvSpPr>
          <p:nvPr>
            <p:ph type="title" hasCustomPrompt="1"/>
          </p:nvPr>
        </p:nvSpPr>
        <p:spPr>
          <a:xfrm>
            <a:off x="550864" y="549275"/>
            <a:ext cx="9217024" cy="1439863"/>
          </a:xfrm>
        </p:spPr>
        <p:txBody>
          <a:bodyPr anchor="t"/>
          <a:lstStyle>
            <a:lvl1pPr>
              <a:defRPr/>
            </a:lvl1pPr>
          </a:lstStyle>
          <a:p>
            <a:r>
              <a:rPr lang="sv-SE" dirty="0"/>
              <a:t>Skriv in en rubrik</a:t>
            </a:r>
          </a:p>
        </p:txBody>
      </p:sp>
      <p:sp>
        <p:nvSpPr>
          <p:cNvPr id="5" name="Underrubrik 2"/>
          <p:cNvSpPr>
            <a:spLocks noGrp="1"/>
          </p:cNvSpPr>
          <p:nvPr>
            <p:ph type="subTitle" idx="1" hasCustomPrompt="1"/>
          </p:nvPr>
        </p:nvSpPr>
        <p:spPr>
          <a:xfrm>
            <a:off x="10200456" y="5589588"/>
            <a:ext cx="1512168" cy="814387"/>
          </a:xfrm>
        </p:spPr>
        <p:txBody>
          <a:bodyPr anchor="b">
            <a:normAutofit/>
          </a:bodyPr>
          <a:lstStyle>
            <a:lvl1pPr marL="0" indent="0" algn="r">
              <a:buNone/>
              <a:defRPr sz="16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din text här</a:t>
            </a:r>
          </a:p>
        </p:txBody>
      </p:sp>
      <p:sp>
        <p:nvSpPr>
          <p:cNvPr id="4" name="Platshållare för text 3"/>
          <p:cNvSpPr>
            <a:spLocks noGrp="1"/>
          </p:cNvSpPr>
          <p:nvPr>
            <p:ph type="body" sz="quarter" idx="10"/>
          </p:nvPr>
        </p:nvSpPr>
        <p:spPr>
          <a:xfrm>
            <a:off x="550863" y="1989138"/>
            <a:ext cx="9217025" cy="4319587"/>
          </a:xfrm>
        </p:spPr>
        <p:txBody>
          <a:bodyPr>
            <a:normAutofit/>
          </a:bodyPr>
          <a:lstStyle>
            <a:lvl1pPr marL="0" indent="0">
              <a:buNone/>
              <a:defRPr sz="2200"/>
            </a:lvl1pPr>
          </a:lstStyle>
          <a:p>
            <a:pPr lvl="0"/>
            <a:r>
              <a:rPr lang="sv-SE" dirty="0"/>
              <a:t>Redigera format för bakgrundstext</a:t>
            </a:r>
          </a:p>
        </p:txBody>
      </p:sp>
    </p:spTree>
    <p:extLst>
      <p:ext uri="{BB962C8B-B14F-4D97-AF65-F5344CB8AC3E}">
        <p14:creationId xmlns:p14="http://schemas.microsoft.com/office/powerpoint/2010/main" val="182920647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Avsnitt - alt 1">
    <p:bg>
      <p:bgPr>
        <a:solidFill>
          <a:schemeClr val="bg2"/>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550863" y="1268414"/>
            <a:ext cx="5545137" cy="5040312"/>
          </a:xfrm>
        </p:spPr>
        <p:txBody>
          <a:bodyPr anchor="ctr">
            <a:normAutofit/>
          </a:bodyPr>
          <a:lstStyle>
            <a:lvl1pPr algn="l">
              <a:lnSpc>
                <a:spcPct val="100000"/>
              </a:lnSpc>
              <a:defRPr sz="5000" baseline="0">
                <a:solidFill>
                  <a:schemeClr val="accent2"/>
                </a:solidFill>
                <a:latin typeface="Segoe UI Black" panose="020B0A02040204020203" pitchFamily="34" charset="0"/>
                <a:ea typeface="Segoe UI Black" panose="020B0A02040204020203" pitchFamily="34" charset="0"/>
              </a:defRPr>
            </a:lvl1pPr>
          </a:lstStyle>
          <a:p>
            <a:r>
              <a:rPr lang="sv-SE" dirty="0"/>
              <a:t>Avsnittsrubrik</a:t>
            </a:r>
          </a:p>
        </p:txBody>
      </p:sp>
      <p:sp>
        <p:nvSpPr>
          <p:cNvPr id="7" name="AutoShape 3"/>
          <p:cNvSpPr>
            <a:spLocks noChangeAspect="1" noChangeArrowheads="1" noTextEdit="1"/>
          </p:cNvSpPr>
          <p:nvPr userDrawn="1"/>
        </p:nvSpPr>
        <p:spPr bwMode="auto">
          <a:xfrm>
            <a:off x="3500438" y="0"/>
            <a:ext cx="8697912"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8" name="Freeform 5"/>
          <p:cNvSpPr>
            <a:spLocks/>
          </p:cNvSpPr>
          <p:nvPr userDrawn="1"/>
        </p:nvSpPr>
        <p:spPr bwMode="auto">
          <a:xfrm>
            <a:off x="3498851" y="1588"/>
            <a:ext cx="8699499" cy="3784600"/>
          </a:xfrm>
          <a:custGeom>
            <a:avLst/>
            <a:gdLst>
              <a:gd name="T0" fmla="*/ 380 w 5470"/>
              <a:gd name="T1" fmla="*/ 146 h 2378"/>
              <a:gd name="T2" fmla="*/ 1818 w 5470"/>
              <a:gd name="T3" fmla="*/ 1301 h 2378"/>
              <a:gd name="T4" fmla="*/ 2806 w 5470"/>
              <a:gd name="T5" fmla="*/ 2378 h 2378"/>
              <a:gd name="T6" fmla="*/ 5470 w 5470"/>
              <a:gd name="T7" fmla="*/ 5 h 2378"/>
              <a:gd name="T8" fmla="*/ 5470 w 5470"/>
              <a:gd name="T9" fmla="*/ 0 h 2378"/>
              <a:gd name="T10" fmla="*/ 0 w 5470"/>
              <a:gd name="T11" fmla="*/ 0 h 2378"/>
              <a:gd name="T12" fmla="*/ 380 w 5470"/>
              <a:gd name="T13" fmla="*/ 146 h 2378"/>
            </a:gdLst>
            <a:ahLst/>
            <a:cxnLst>
              <a:cxn ang="0">
                <a:pos x="T0" y="T1"/>
              </a:cxn>
              <a:cxn ang="0">
                <a:pos x="T2" y="T3"/>
              </a:cxn>
              <a:cxn ang="0">
                <a:pos x="T4" y="T5"/>
              </a:cxn>
              <a:cxn ang="0">
                <a:pos x="T6" y="T7"/>
              </a:cxn>
              <a:cxn ang="0">
                <a:pos x="T8" y="T9"/>
              </a:cxn>
              <a:cxn ang="0">
                <a:pos x="T10" y="T11"/>
              </a:cxn>
              <a:cxn ang="0">
                <a:pos x="T12" y="T13"/>
              </a:cxn>
            </a:cxnLst>
            <a:rect l="0" t="0" r="r" b="b"/>
            <a:pathLst>
              <a:path w="5470" h="2378">
                <a:moveTo>
                  <a:pt x="380" y="146"/>
                </a:moveTo>
                <a:cubicBezTo>
                  <a:pt x="950" y="427"/>
                  <a:pt x="1513" y="952"/>
                  <a:pt x="1818" y="1301"/>
                </a:cubicBezTo>
                <a:cubicBezTo>
                  <a:pt x="1873" y="1364"/>
                  <a:pt x="2309" y="1864"/>
                  <a:pt x="2806" y="2378"/>
                </a:cubicBezTo>
                <a:cubicBezTo>
                  <a:pt x="5470" y="5"/>
                  <a:pt x="5470" y="5"/>
                  <a:pt x="5470" y="5"/>
                </a:cubicBezTo>
                <a:cubicBezTo>
                  <a:pt x="5470" y="0"/>
                  <a:pt x="5470" y="0"/>
                  <a:pt x="5470" y="0"/>
                </a:cubicBezTo>
                <a:cubicBezTo>
                  <a:pt x="0" y="0"/>
                  <a:pt x="0" y="0"/>
                  <a:pt x="0" y="0"/>
                </a:cubicBezTo>
                <a:cubicBezTo>
                  <a:pt x="134" y="40"/>
                  <a:pt x="263" y="88"/>
                  <a:pt x="380" y="146"/>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sv-SE"/>
          </a:p>
        </p:txBody>
      </p:sp>
    </p:spTree>
    <p:extLst>
      <p:ext uri="{BB962C8B-B14F-4D97-AF65-F5344CB8AC3E}">
        <p14:creationId xmlns:p14="http://schemas.microsoft.com/office/powerpoint/2010/main" val="3133927931"/>
      </p:ext>
    </p:extLst>
  </p:cSld>
  <p:clrMapOvr>
    <a:masterClrMapping/>
  </p:clrMapOvr>
  <p:extLst>
    <p:ext uri="{DCECCB84-F9BA-43D5-87BE-67443E8EF086}">
      <p15:sldGuideLst xmlns:p15="http://schemas.microsoft.com/office/powerpoint/2012/main"/>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Avsnitt - alt 2">
    <p:bg>
      <p:bgPr>
        <a:solidFill>
          <a:schemeClr val="bg2"/>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550863" y="549275"/>
            <a:ext cx="11090275" cy="4319588"/>
          </a:xfrm>
        </p:spPr>
        <p:txBody>
          <a:bodyPr anchor="ctr">
            <a:noAutofit/>
          </a:bodyPr>
          <a:lstStyle>
            <a:lvl1pPr algn="l">
              <a:lnSpc>
                <a:spcPct val="100000"/>
              </a:lnSpc>
              <a:defRPr sz="5000">
                <a:solidFill>
                  <a:schemeClr val="accent2"/>
                </a:solidFill>
                <a:latin typeface="Segoe UI Black" panose="020B0A02040204020203" pitchFamily="34" charset="0"/>
                <a:ea typeface="Segoe UI Black" panose="020B0A02040204020203" pitchFamily="34" charset="0"/>
              </a:defRPr>
            </a:lvl1pPr>
          </a:lstStyle>
          <a:p>
            <a:r>
              <a:rPr lang="sv-SE" dirty="0"/>
              <a:t>Avsnittsrubrik</a:t>
            </a:r>
          </a:p>
        </p:txBody>
      </p:sp>
      <p:sp>
        <p:nvSpPr>
          <p:cNvPr id="6" name="AutoShape 3"/>
          <p:cNvSpPr>
            <a:spLocks noChangeAspect="1" noChangeArrowheads="1" noTextEdit="1"/>
          </p:cNvSpPr>
          <p:nvPr userDrawn="1"/>
        </p:nvSpPr>
        <p:spPr bwMode="auto">
          <a:xfrm>
            <a:off x="0" y="5041900"/>
            <a:ext cx="121920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7" name="Freeform 5"/>
          <p:cNvSpPr>
            <a:spLocks/>
          </p:cNvSpPr>
          <p:nvPr userDrawn="1"/>
        </p:nvSpPr>
        <p:spPr bwMode="auto">
          <a:xfrm>
            <a:off x="0" y="5040313"/>
            <a:ext cx="12190413" cy="1817688"/>
          </a:xfrm>
          <a:custGeom>
            <a:avLst/>
            <a:gdLst>
              <a:gd name="T0" fmla="*/ 6106 w 7772"/>
              <a:gd name="T1" fmla="*/ 0 h 1156"/>
              <a:gd name="T2" fmla="*/ 5955 w 7772"/>
              <a:gd name="T3" fmla="*/ 3 h 1156"/>
              <a:gd name="T4" fmla="*/ 0 w 7772"/>
              <a:gd name="T5" fmla="*/ 3 h 1156"/>
              <a:gd name="T6" fmla="*/ 0 w 7772"/>
              <a:gd name="T7" fmla="*/ 1156 h 1156"/>
              <a:gd name="T8" fmla="*/ 7772 w 7772"/>
              <a:gd name="T9" fmla="*/ 1156 h 1156"/>
              <a:gd name="T10" fmla="*/ 7772 w 7772"/>
              <a:gd name="T11" fmla="*/ 3 h 1156"/>
              <a:gd name="T12" fmla="*/ 7281 w 7772"/>
              <a:gd name="T13" fmla="*/ 439 h 1156"/>
              <a:gd name="T14" fmla="*/ 6810 w 7772"/>
              <a:gd name="T15" fmla="*/ 77 h 1156"/>
              <a:gd name="T16" fmla="*/ 6106 w 7772"/>
              <a:gd name="T17" fmla="*/ 0 h 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72" h="1156">
                <a:moveTo>
                  <a:pt x="6106" y="0"/>
                </a:moveTo>
                <a:cubicBezTo>
                  <a:pt x="6015" y="0"/>
                  <a:pt x="5955" y="3"/>
                  <a:pt x="5955" y="3"/>
                </a:cubicBezTo>
                <a:cubicBezTo>
                  <a:pt x="0" y="3"/>
                  <a:pt x="0" y="3"/>
                  <a:pt x="0" y="3"/>
                </a:cubicBezTo>
                <a:cubicBezTo>
                  <a:pt x="0" y="1156"/>
                  <a:pt x="0" y="1156"/>
                  <a:pt x="0" y="1156"/>
                </a:cubicBezTo>
                <a:cubicBezTo>
                  <a:pt x="7772" y="1156"/>
                  <a:pt x="7772" y="1156"/>
                  <a:pt x="7772" y="1156"/>
                </a:cubicBezTo>
                <a:cubicBezTo>
                  <a:pt x="7772" y="3"/>
                  <a:pt x="7772" y="3"/>
                  <a:pt x="7772" y="3"/>
                </a:cubicBezTo>
                <a:cubicBezTo>
                  <a:pt x="7281" y="439"/>
                  <a:pt x="7281" y="439"/>
                  <a:pt x="7281" y="439"/>
                </a:cubicBezTo>
                <a:cubicBezTo>
                  <a:pt x="7193" y="347"/>
                  <a:pt x="7055" y="165"/>
                  <a:pt x="6810" y="77"/>
                </a:cubicBezTo>
                <a:cubicBezTo>
                  <a:pt x="6629" y="11"/>
                  <a:pt x="6299" y="0"/>
                  <a:pt x="6106" y="0"/>
                </a:cubicBezTo>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sv-SE"/>
          </a:p>
        </p:txBody>
      </p:sp>
    </p:spTree>
    <p:extLst>
      <p:ext uri="{BB962C8B-B14F-4D97-AF65-F5344CB8AC3E}">
        <p14:creationId xmlns:p14="http://schemas.microsoft.com/office/powerpoint/2010/main" val="2397667865"/>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Avsnitt - alt 3">
    <p:spTree>
      <p:nvGrpSpPr>
        <p:cNvPr id="1" name=""/>
        <p:cNvGrpSpPr/>
        <p:nvPr/>
      </p:nvGrpSpPr>
      <p:grpSpPr>
        <a:xfrm>
          <a:off x="0" y="0"/>
          <a:ext cx="0" cy="0"/>
          <a:chOff x="0" y="0"/>
          <a:chExt cx="0" cy="0"/>
        </a:xfrm>
      </p:grpSpPr>
      <p:sp>
        <p:nvSpPr>
          <p:cNvPr id="7" name="Freeform 5"/>
          <p:cNvSpPr>
            <a:spLocks/>
          </p:cNvSpPr>
          <p:nvPr userDrawn="1"/>
        </p:nvSpPr>
        <p:spPr bwMode="auto">
          <a:xfrm>
            <a:off x="1587" y="5071058"/>
            <a:ext cx="12190413" cy="1817688"/>
          </a:xfrm>
          <a:custGeom>
            <a:avLst/>
            <a:gdLst>
              <a:gd name="T0" fmla="*/ 6106 w 7772"/>
              <a:gd name="T1" fmla="*/ 0 h 1156"/>
              <a:gd name="T2" fmla="*/ 5955 w 7772"/>
              <a:gd name="T3" fmla="*/ 3 h 1156"/>
              <a:gd name="T4" fmla="*/ 0 w 7772"/>
              <a:gd name="T5" fmla="*/ 3 h 1156"/>
              <a:gd name="T6" fmla="*/ 0 w 7772"/>
              <a:gd name="T7" fmla="*/ 1156 h 1156"/>
              <a:gd name="T8" fmla="*/ 7772 w 7772"/>
              <a:gd name="T9" fmla="*/ 1156 h 1156"/>
              <a:gd name="T10" fmla="*/ 7772 w 7772"/>
              <a:gd name="T11" fmla="*/ 3 h 1156"/>
              <a:gd name="T12" fmla="*/ 7281 w 7772"/>
              <a:gd name="T13" fmla="*/ 439 h 1156"/>
              <a:gd name="T14" fmla="*/ 6810 w 7772"/>
              <a:gd name="T15" fmla="*/ 77 h 1156"/>
              <a:gd name="T16" fmla="*/ 6106 w 7772"/>
              <a:gd name="T17" fmla="*/ 0 h 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72" h="1156">
                <a:moveTo>
                  <a:pt x="6106" y="0"/>
                </a:moveTo>
                <a:cubicBezTo>
                  <a:pt x="6015" y="0"/>
                  <a:pt x="5955" y="3"/>
                  <a:pt x="5955" y="3"/>
                </a:cubicBezTo>
                <a:cubicBezTo>
                  <a:pt x="0" y="3"/>
                  <a:pt x="0" y="3"/>
                  <a:pt x="0" y="3"/>
                </a:cubicBezTo>
                <a:cubicBezTo>
                  <a:pt x="0" y="1156"/>
                  <a:pt x="0" y="1156"/>
                  <a:pt x="0" y="1156"/>
                </a:cubicBezTo>
                <a:cubicBezTo>
                  <a:pt x="7772" y="1156"/>
                  <a:pt x="7772" y="1156"/>
                  <a:pt x="7772" y="1156"/>
                </a:cubicBezTo>
                <a:cubicBezTo>
                  <a:pt x="7772" y="3"/>
                  <a:pt x="7772" y="3"/>
                  <a:pt x="7772" y="3"/>
                </a:cubicBezTo>
                <a:cubicBezTo>
                  <a:pt x="7281" y="439"/>
                  <a:pt x="7281" y="439"/>
                  <a:pt x="7281" y="439"/>
                </a:cubicBezTo>
                <a:cubicBezTo>
                  <a:pt x="7193" y="347"/>
                  <a:pt x="7055" y="165"/>
                  <a:pt x="6810" y="77"/>
                </a:cubicBezTo>
                <a:cubicBezTo>
                  <a:pt x="6629" y="11"/>
                  <a:pt x="6299" y="0"/>
                  <a:pt x="6106" y="0"/>
                </a:cubicBezTo>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sv-SE"/>
          </a:p>
        </p:txBody>
      </p:sp>
      <p:sp>
        <p:nvSpPr>
          <p:cNvPr id="2" name="Rubrik 1"/>
          <p:cNvSpPr>
            <a:spLocks noGrp="1"/>
          </p:cNvSpPr>
          <p:nvPr>
            <p:ph type="ctrTitle" hasCustomPrompt="1"/>
          </p:nvPr>
        </p:nvSpPr>
        <p:spPr>
          <a:xfrm>
            <a:off x="550863" y="5590059"/>
            <a:ext cx="9217025" cy="719782"/>
          </a:xfrm>
        </p:spPr>
        <p:txBody>
          <a:bodyPr anchor="ctr">
            <a:normAutofit/>
          </a:bodyPr>
          <a:lstStyle>
            <a:lvl1pPr algn="l">
              <a:lnSpc>
                <a:spcPct val="100000"/>
              </a:lnSpc>
              <a:defRPr sz="4400">
                <a:solidFill>
                  <a:schemeClr val="accent2"/>
                </a:solidFill>
                <a:latin typeface="Segoe UI Black" panose="020B0A02040204020203" pitchFamily="34" charset="0"/>
                <a:ea typeface="Segoe UI Black" panose="020B0A02040204020203" pitchFamily="34" charset="0"/>
              </a:defRPr>
            </a:lvl1pPr>
          </a:lstStyle>
          <a:p>
            <a:r>
              <a:rPr lang="sv-SE" dirty="0"/>
              <a:t>Avsnittsrubrik</a:t>
            </a:r>
          </a:p>
        </p:txBody>
      </p:sp>
    </p:spTree>
    <p:extLst>
      <p:ext uri="{BB962C8B-B14F-4D97-AF65-F5344CB8AC3E}">
        <p14:creationId xmlns:p14="http://schemas.microsoft.com/office/powerpoint/2010/main" val="3831104186"/>
      </p:ext>
    </p:extLst>
  </p:cSld>
  <p:clrMapOvr>
    <a:masterClrMapping/>
  </p:clrMapOvr>
  <p:extLst>
    <p:ext uri="{DCECCB84-F9BA-43D5-87BE-67443E8EF086}">
      <p15:sldGuideLst xmlns:p15="http://schemas.microsoft.com/office/powerpoint/2012/main"/>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Helbild">
    <p:spTree>
      <p:nvGrpSpPr>
        <p:cNvPr id="1" name=""/>
        <p:cNvGrpSpPr/>
        <p:nvPr/>
      </p:nvGrpSpPr>
      <p:grpSpPr>
        <a:xfrm>
          <a:off x="0" y="0"/>
          <a:ext cx="0" cy="0"/>
          <a:chOff x="0" y="0"/>
          <a:chExt cx="0" cy="0"/>
        </a:xfrm>
      </p:grpSpPr>
      <p:sp>
        <p:nvSpPr>
          <p:cNvPr id="4" name="Platshållare för bild 8"/>
          <p:cNvSpPr>
            <a:spLocks noGrp="1"/>
          </p:cNvSpPr>
          <p:nvPr>
            <p:ph type="pic" sz="quarter" idx="13"/>
          </p:nvPr>
        </p:nvSpPr>
        <p:spPr>
          <a:xfrm>
            <a:off x="0" y="0"/>
            <a:ext cx="12192000" cy="6858000"/>
          </a:xfrm>
        </p:spPr>
        <p:txBody>
          <a:bodyPr>
            <a:normAutofit/>
          </a:bodyPr>
          <a:lstStyle>
            <a:lvl1pPr marL="0" indent="0">
              <a:buNone/>
              <a:defRPr sz="1900"/>
            </a:lvl1pPr>
          </a:lstStyle>
          <a:p>
            <a:r>
              <a:rPr lang="sv-SE" dirty="0"/>
              <a:t>Klicka på ikonen för att lägga till en bild</a:t>
            </a:r>
          </a:p>
        </p:txBody>
      </p:sp>
    </p:spTree>
    <p:extLst>
      <p:ext uri="{BB962C8B-B14F-4D97-AF65-F5344CB8AC3E}">
        <p14:creationId xmlns:p14="http://schemas.microsoft.com/office/powerpoint/2010/main" val="286230777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om sida">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680914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Avslut med logotyp">
    <p:bg>
      <p:bgPr>
        <a:solidFill>
          <a:schemeClr val="accent2"/>
        </a:solidFill>
        <a:effectLst/>
      </p:bgPr>
    </p:bg>
    <p:spTree>
      <p:nvGrpSpPr>
        <p:cNvPr id="1" name=""/>
        <p:cNvGrpSpPr/>
        <p:nvPr/>
      </p:nvGrpSpPr>
      <p:grpSpPr>
        <a:xfrm>
          <a:off x="0" y="0"/>
          <a:ext cx="0" cy="0"/>
          <a:chOff x="0" y="0"/>
          <a:chExt cx="0" cy="0"/>
        </a:xfrm>
      </p:grpSpPr>
      <p:grpSp>
        <p:nvGrpSpPr>
          <p:cNvPr id="6" name="Grupp 5"/>
          <p:cNvGrpSpPr/>
          <p:nvPr userDrawn="1"/>
        </p:nvGrpSpPr>
        <p:grpSpPr>
          <a:xfrm>
            <a:off x="3720966" y="2060203"/>
            <a:ext cx="4750067" cy="2376909"/>
            <a:chOff x="3720966" y="1988195"/>
            <a:chExt cx="4750067" cy="2376909"/>
          </a:xfrm>
        </p:grpSpPr>
        <p:sp>
          <p:nvSpPr>
            <p:cNvPr id="5" name="Rektangel 4"/>
            <p:cNvSpPr/>
            <p:nvPr userDrawn="1"/>
          </p:nvSpPr>
          <p:spPr>
            <a:xfrm>
              <a:off x="3720966" y="1988195"/>
              <a:ext cx="4750067" cy="2376909"/>
            </a:xfrm>
            <a:prstGeom prst="rect">
              <a:avLst/>
            </a:prstGeom>
            <a:solidFill>
              <a:schemeClr val="accent2"/>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sv-SE"/>
            </a:p>
          </p:txBody>
        </p:sp>
        <p:pic>
          <p:nvPicPr>
            <p:cNvPr id="4" name="Bildobjekt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36444" y="2675530"/>
              <a:ext cx="3319110" cy="1002237"/>
            </a:xfrm>
            <a:prstGeom prst="rect">
              <a:avLst/>
            </a:prstGeom>
          </p:spPr>
        </p:pic>
      </p:grpSp>
    </p:spTree>
    <p:extLst>
      <p:ext uri="{BB962C8B-B14F-4D97-AF65-F5344CB8AC3E}">
        <p14:creationId xmlns:p14="http://schemas.microsoft.com/office/powerpoint/2010/main" val="201994060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Första sida med rubrik - alt 1">
    <p:bg>
      <p:bgPr>
        <a:solidFill>
          <a:schemeClr val="bg2"/>
        </a:solidFill>
        <a:effectLst/>
      </p:bgPr>
    </p:bg>
    <p:spTree>
      <p:nvGrpSpPr>
        <p:cNvPr id="1" name=""/>
        <p:cNvGrpSpPr/>
        <p:nvPr/>
      </p:nvGrpSpPr>
      <p:grpSpPr>
        <a:xfrm>
          <a:off x="0" y="0"/>
          <a:ext cx="0" cy="0"/>
          <a:chOff x="0" y="0"/>
          <a:chExt cx="0" cy="0"/>
        </a:xfrm>
      </p:grpSpPr>
      <p:sp>
        <p:nvSpPr>
          <p:cNvPr id="20" name="Freeform 9"/>
          <p:cNvSpPr>
            <a:spLocks/>
          </p:cNvSpPr>
          <p:nvPr userDrawn="1"/>
        </p:nvSpPr>
        <p:spPr bwMode="auto">
          <a:xfrm>
            <a:off x="6888088" y="-15875"/>
            <a:ext cx="5301655" cy="6873875"/>
          </a:xfrm>
          <a:custGeom>
            <a:avLst/>
            <a:gdLst>
              <a:gd name="T0" fmla="*/ 2632 w 2897"/>
              <a:gd name="T1" fmla="*/ 0 h 3766"/>
              <a:gd name="T2" fmla="*/ 0 w 2897"/>
              <a:gd name="T3" fmla="*/ 2345 h 3766"/>
              <a:gd name="T4" fmla="*/ 1111 w 2897"/>
              <a:gd name="T5" fmla="*/ 3365 h 3766"/>
              <a:gd name="T6" fmla="*/ 2327 w 2897"/>
              <a:gd name="T7" fmla="*/ 3747 h 3766"/>
              <a:gd name="T8" fmla="*/ 2897 w 2897"/>
              <a:gd name="T9" fmla="*/ 3553 h 3766"/>
              <a:gd name="T10" fmla="*/ 2897 w 2897"/>
              <a:gd name="T11" fmla="*/ 0 h 3766"/>
              <a:gd name="T12" fmla="*/ 2632 w 2897"/>
              <a:gd name="T13" fmla="*/ 0 h 3766"/>
            </a:gdLst>
            <a:ahLst/>
            <a:cxnLst>
              <a:cxn ang="0">
                <a:pos x="T0" y="T1"/>
              </a:cxn>
              <a:cxn ang="0">
                <a:pos x="T2" y="T3"/>
              </a:cxn>
              <a:cxn ang="0">
                <a:pos x="T4" y="T5"/>
              </a:cxn>
              <a:cxn ang="0">
                <a:pos x="T6" y="T7"/>
              </a:cxn>
              <a:cxn ang="0">
                <a:pos x="T8" y="T9"/>
              </a:cxn>
              <a:cxn ang="0">
                <a:pos x="T10" y="T11"/>
              </a:cxn>
              <a:cxn ang="0">
                <a:pos x="T12" y="T13"/>
              </a:cxn>
            </a:cxnLst>
            <a:rect l="0" t="0" r="r" b="b"/>
            <a:pathLst>
              <a:path w="2897" h="3766">
                <a:moveTo>
                  <a:pt x="2632" y="0"/>
                </a:moveTo>
                <a:cubicBezTo>
                  <a:pt x="0" y="2345"/>
                  <a:pt x="0" y="2345"/>
                  <a:pt x="0" y="2345"/>
                </a:cubicBezTo>
                <a:cubicBezTo>
                  <a:pt x="385" y="2743"/>
                  <a:pt x="805" y="3148"/>
                  <a:pt x="1111" y="3365"/>
                </a:cubicBezTo>
                <a:cubicBezTo>
                  <a:pt x="1480" y="3625"/>
                  <a:pt x="1999" y="3766"/>
                  <a:pt x="2327" y="3747"/>
                </a:cubicBezTo>
                <a:cubicBezTo>
                  <a:pt x="2616" y="3731"/>
                  <a:pt x="2897" y="3553"/>
                  <a:pt x="2897" y="3553"/>
                </a:cubicBezTo>
                <a:cubicBezTo>
                  <a:pt x="2897" y="0"/>
                  <a:pt x="2897" y="0"/>
                  <a:pt x="2897" y="0"/>
                </a:cubicBezTo>
                <a:lnTo>
                  <a:pt x="2632" y="0"/>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sv-SE"/>
          </a:p>
        </p:txBody>
      </p:sp>
      <p:sp>
        <p:nvSpPr>
          <p:cNvPr id="17" name="Freeform 5"/>
          <p:cNvSpPr>
            <a:spLocks/>
          </p:cNvSpPr>
          <p:nvPr userDrawn="1"/>
        </p:nvSpPr>
        <p:spPr bwMode="auto">
          <a:xfrm>
            <a:off x="0" y="7488"/>
            <a:ext cx="12217400" cy="6873875"/>
          </a:xfrm>
          <a:custGeom>
            <a:avLst/>
            <a:gdLst>
              <a:gd name="T0" fmla="*/ 7680 w 7680"/>
              <a:gd name="T1" fmla="*/ 4320 h 4320"/>
              <a:gd name="T2" fmla="*/ 7680 w 7680"/>
              <a:gd name="T3" fmla="*/ 3540 h 4320"/>
              <a:gd name="T4" fmla="*/ 7114 w 7680"/>
              <a:gd name="T5" fmla="*/ 3734 h 4320"/>
              <a:gd name="T6" fmla="*/ 5905 w 7680"/>
              <a:gd name="T7" fmla="*/ 3354 h 4320"/>
              <a:gd name="T8" fmla="*/ 3808 w 7680"/>
              <a:gd name="T9" fmla="*/ 1257 h 4320"/>
              <a:gd name="T10" fmla="*/ 2369 w 7680"/>
              <a:gd name="T11" fmla="*/ 102 h 4320"/>
              <a:gd name="T12" fmla="*/ 2125 w 7680"/>
              <a:gd name="T13" fmla="*/ 0 h 4320"/>
              <a:gd name="T14" fmla="*/ 0 w 7680"/>
              <a:gd name="T15" fmla="*/ 0 h 4320"/>
              <a:gd name="T16" fmla="*/ 0 w 7680"/>
              <a:gd name="T17" fmla="*/ 4320 h 4320"/>
              <a:gd name="T18" fmla="*/ 7680 w 7680"/>
              <a:gd name="T19" fmla="*/ 4320 h 4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680" h="4320">
                <a:moveTo>
                  <a:pt x="7680" y="4320"/>
                </a:moveTo>
                <a:cubicBezTo>
                  <a:pt x="7680" y="3540"/>
                  <a:pt x="7680" y="3540"/>
                  <a:pt x="7680" y="3540"/>
                </a:cubicBezTo>
                <a:cubicBezTo>
                  <a:pt x="7680" y="3540"/>
                  <a:pt x="7401" y="3717"/>
                  <a:pt x="7114" y="3734"/>
                </a:cubicBezTo>
                <a:cubicBezTo>
                  <a:pt x="6788" y="3752"/>
                  <a:pt x="6272" y="3612"/>
                  <a:pt x="5905" y="3354"/>
                </a:cubicBezTo>
                <a:cubicBezTo>
                  <a:pt x="5204" y="2859"/>
                  <a:pt x="3904" y="1368"/>
                  <a:pt x="3808" y="1257"/>
                </a:cubicBezTo>
                <a:cubicBezTo>
                  <a:pt x="3502" y="908"/>
                  <a:pt x="2940" y="383"/>
                  <a:pt x="2369" y="102"/>
                </a:cubicBezTo>
                <a:cubicBezTo>
                  <a:pt x="2292" y="64"/>
                  <a:pt x="2210" y="30"/>
                  <a:pt x="2125" y="0"/>
                </a:cubicBezTo>
                <a:cubicBezTo>
                  <a:pt x="0" y="0"/>
                  <a:pt x="0" y="0"/>
                  <a:pt x="0" y="0"/>
                </a:cubicBezTo>
                <a:cubicBezTo>
                  <a:pt x="0" y="4320"/>
                  <a:pt x="0" y="4320"/>
                  <a:pt x="0" y="4320"/>
                </a:cubicBezTo>
                <a:lnTo>
                  <a:pt x="7680" y="432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sv-SE"/>
          </a:p>
        </p:txBody>
      </p:sp>
      <p:sp>
        <p:nvSpPr>
          <p:cNvPr id="3" name="Underrubrik 2"/>
          <p:cNvSpPr>
            <a:spLocks noGrp="1"/>
          </p:cNvSpPr>
          <p:nvPr>
            <p:ph type="subTitle" idx="1" hasCustomPrompt="1"/>
          </p:nvPr>
        </p:nvSpPr>
        <p:spPr>
          <a:xfrm>
            <a:off x="569352" y="5733256"/>
            <a:ext cx="9199056" cy="750978"/>
          </a:xfrm>
        </p:spPr>
        <p:txBody>
          <a:bodyPr anchor="t">
            <a:normAutofit/>
          </a:bodyPr>
          <a:lstStyle>
            <a:lvl1pPr marL="0" indent="0" algn="l">
              <a:buNone/>
              <a:defRPr sz="2400" b="0">
                <a:solidFill>
                  <a:schemeClr val="accent1"/>
                </a:solidFill>
                <a:latin typeface="+mn-lt"/>
                <a:cs typeface="Segoe UI Light" panose="020B0502040204020203" pitchFamily="34" charset="0"/>
              </a:defRPr>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en underrubrik</a:t>
            </a:r>
          </a:p>
        </p:txBody>
      </p:sp>
      <p:sp>
        <p:nvSpPr>
          <p:cNvPr id="2" name="Rubrik 1"/>
          <p:cNvSpPr>
            <a:spLocks noGrp="1"/>
          </p:cNvSpPr>
          <p:nvPr>
            <p:ph type="ctrTitle" hasCustomPrompt="1"/>
          </p:nvPr>
        </p:nvSpPr>
        <p:spPr>
          <a:xfrm>
            <a:off x="550863" y="1989138"/>
            <a:ext cx="7345362" cy="3744118"/>
          </a:xfrm>
        </p:spPr>
        <p:txBody>
          <a:bodyPr anchor="b">
            <a:normAutofit/>
          </a:bodyPr>
          <a:lstStyle>
            <a:lvl1pPr algn="l">
              <a:lnSpc>
                <a:spcPct val="100000"/>
              </a:lnSpc>
              <a:defRPr sz="5200">
                <a:solidFill>
                  <a:schemeClr val="accent1"/>
                </a:solidFill>
                <a:latin typeface="Segoe UI Black" panose="020B0A02040204020203" pitchFamily="34" charset="0"/>
                <a:ea typeface="Segoe UI Black" panose="020B0A02040204020203" pitchFamily="34" charset="0"/>
              </a:defRPr>
            </a:lvl1pPr>
          </a:lstStyle>
          <a:p>
            <a:r>
              <a:rPr lang="sv-SE" dirty="0"/>
              <a:t>Skriv in en rubrik</a:t>
            </a:r>
          </a:p>
        </p:txBody>
      </p:sp>
      <p:grpSp>
        <p:nvGrpSpPr>
          <p:cNvPr id="5" name="Grupp 4"/>
          <p:cNvGrpSpPr/>
          <p:nvPr userDrawn="1"/>
        </p:nvGrpSpPr>
        <p:grpSpPr>
          <a:xfrm>
            <a:off x="263352" y="260648"/>
            <a:ext cx="1977638" cy="977512"/>
            <a:chOff x="263352" y="260648"/>
            <a:chExt cx="1977638" cy="977512"/>
          </a:xfrm>
        </p:grpSpPr>
        <p:sp>
          <p:nvSpPr>
            <p:cNvPr id="10" name="Rektangel 9"/>
            <p:cNvSpPr/>
            <p:nvPr userDrawn="1"/>
          </p:nvSpPr>
          <p:spPr>
            <a:xfrm>
              <a:off x="263352" y="260648"/>
              <a:ext cx="1977638" cy="9775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69351" y="548680"/>
              <a:ext cx="1408969" cy="425136"/>
            </a:xfrm>
            <a:prstGeom prst="rect">
              <a:avLst/>
            </a:prstGeom>
          </p:spPr>
        </p:pic>
      </p:grpSp>
    </p:spTree>
    <p:extLst>
      <p:ext uri="{BB962C8B-B14F-4D97-AF65-F5344CB8AC3E}">
        <p14:creationId xmlns:p14="http://schemas.microsoft.com/office/powerpoint/2010/main" val="380807007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nehåll - två delar">
    <p:spTree>
      <p:nvGrpSpPr>
        <p:cNvPr id="1" name=""/>
        <p:cNvGrpSpPr/>
        <p:nvPr/>
      </p:nvGrpSpPr>
      <p:grpSpPr>
        <a:xfrm>
          <a:off x="0" y="0"/>
          <a:ext cx="0" cy="0"/>
          <a:chOff x="0" y="0"/>
          <a:chExt cx="0" cy="0"/>
        </a:xfrm>
      </p:grpSpPr>
      <p:sp>
        <p:nvSpPr>
          <p:cNvPr id="12" name="Platshållare för innehåll 2"/>
          <p:cNvSpPr>
            <a:spLocks noGrp="1"/>
          </p:cNvSpPr>
          <p:nvPr>
            <p:ph idx="12" hasCustomPrompt="1"/>
          </p:nvPr>
        </p:nvSpPr>
        <p:spPr>
          <a:xfrm>
            <a:off x="550863" y="1989138"/>
            <a:ext cx="5400000" cy="4319586"/>
          </a:xfrm>
        </p:spPr>
        <p:txBody>
          <a:bodyPr>
            <a:normAutofit/>
          </a:bodyPr>
          <a:lstStyle>
            <a:lvl1pPr marL="0" marR="0" indent="0" algn="l" defTabSz="914377" rtl="0" eaLnBrk="1" fontAlgn="auto" latinLnBrk="0" hangingPunct="1">
              <a:lnSpc>
                <a:spcPct val="100000"/>
              </a:lnSpc>
              <a:spcBef>
                <a:spcPts val="600"/>
              </a:spcBef>
              <a:spcAft>
                <a:spcPts val="0"/>
              </a:spcAft>
              <a:buClrTx/>
              <a:buSzTx/>
              <a:buFontTx/>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
        <p:nvSpPr>
          <p:cNvPr id="5" name="Rubrik 1"/>
          <p:cNvSpPr>
            <a:spLocks noGrp="1"/>
          </p:cNvSpPr>
          <p:nvPr>
            <p:ph type="title" hasCustomPrompt="1"/>
          </p:nvPr>
        </p:nvSpPr>
        <p:spPr>
          <a:xfrm>
            <a:off x="550863" y="549275"/>
            <a:ext cx="11090275" cy="1439863"/>
          </a:xfrm>
        </p:spPr>
        <p:txBody>
          <a:bodyPr anchor="t"/>
          <a:lstStyle>
            <a:lvl1pPr>
              <a:defRPr/>
            </a:lvl1pPr>
          </a:lstStyle>
          <a:p>
            <a:r>
              <a:rPr lang="sv-SE" dirty="0"/>
              <a:t>Skriv in en rubrik</a:t>
            </a:r>
          </a:p>
        </p:txBody>
      </p:sp>
      <p:sp>
        <p:nvSpPr>
          <p:cNvPr id="6" name="Platshållare för innehåll 2"/>
          <p:cNvSpPr>
            <a:spLocks noGrp="1"/>
          </p:cNvSpPr>
          <p:nvPr>
            <p:ph idx="13" hasCustomPrompt="1"/>
          </p:nvPr>
        </p:nvSpPr>
        <p:spPr>
          <a:xfrm>
            <a:off x="6240016" y="1989137"/>
            <a:ext cx="5400000" cy="4319587"/>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Tree>
    <p:extLst>
      <p:ext uri="{BB962C8B-B14F-4D97-AF65-F5344CB8AC3E}">
        <p14:creationId xmlns:p14="http://schemas.microsoft.com/office/powerpoint/2010/main" val="264459723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Första sida med rubrik - alt 2">
    <p:bg>
      <p:bgPr>
        <a:solidFill>
          <a:schemeClr val="bg2"/>
        </a:solidFill>
        <a:effectLst/>
      </p:bgPr>
    </p:bg>
    <p:spTree>
      <p:nvGrpSpPr>
        <p:cNvPr id="1" name=""/>
        <p:cNvGrpSpPr/>
        <p:nvPr/>
      </p:nvGrpSpPr>
      <p:grpSpPr>
        <a:xfrm>
          <a:off x="0" y="0"/>
          <a:ext cx="0" cy="0"/>
          <a:chOff x="0" y="0"/>
          <a:chExt cx="0" cy="0"/>
        </a:xfrm>
      </p:grpSpPr>
      <p:sp>
        <p:nvSpPr>
          <p:cNvPr id="9" name="Freeform 5"/>
          <p:cNvSpPr>
            <a:spLocks/>
          </p:cNvSpPr>
          <p:nvPr userDrawn="1"/>
        </p:nvSpPr>
        <p:spPr bwMode="auto">
          <a:xfrm>
            <a:off x="-26988" y="3284538"/>
            <a:ext cx="7032625" cy="3573462"/>
          </a:xfrm>
          <a:custGeom>
            <a:avLst/>
            <a:gdLst>
              <a:gd name="T0" fmla="*/ 4416 w 4416"/>
              <a:gd name="T1" fmla="*/ 2243 h 2243"/>
              <a:gd name="T2" fmla="*/ 3812 w 4416"/>
              <a:gd name="T3" fmla="*/ 1572 h 2243"/>
              <a:gd name="T4" fmla="*/ 2374 w 4416"/>
              <a:gd name="T5" fmla="*/ 417 h 2243"/>
              <a:gd name="T6" fmla="*/ 0 w 4416"/>
              <a:gd name="T7" fmla="*/ 90 h 2243"/>
              <a:gd name="T8" fmla="*/ 0 w 4416"/>
              <a:gd name="T9" fmla="*/ 2243 h 2243"/>
              <a:gd name="T10" fmla="*/ 4416 w 4416"/>
              <a:gd name="T11" fmla="*/ 2243 h 2243"/>
            </a:gdLst>
            <a:ahLst/>
            <a:cxnLst>
              <a:cxn ang="0">
                <a:pos x="T0" y="T1"/>
              </a:cxn>
              <a:cxn ang="0">
                <a:pos x="T2" y="T3"/>
              </a:cxn>
              <a:cxn ang="0">
                <a:pos x="T4" y="T5"/>
              </a:cxn>
              <a:cxn ang="0">
                <a:pos x="T6" y="T7"/>
              </a:cxn>
              <a:cxn ang="0">
                <a:pos x="T8" y="T9"/>
              </a:cxn>
              <a:cxn ang="0">
                <a:pos x="T10" y="T11"/>
              </a:cxn>
            </a:cxnLst>
            <a:rect l="0" t="0" r="r" b="b"/>
            <a:pathLst>
              <a:path w="4416" h="2243">
                <a:moveTo>
                  <a:pt x="4416" y="2243"/>
                </a:moveTo>
                <a:cubicBezTo>
                  <a:pt x="4095" y="1896"/>
                  <a:pt x="3852" y="1618"/>
                  <a:pt x="3812" y="1572"/>
                </a:cubicBezTo>
                <a:cubicBezTo>
                  <a:pt x="3507" y="1223"/>
                  <a:pt x="2944" y="698"/>
                  <a:pt x="2374" y="417"/>
                </a:cubicBezTo>
                <a:cubicBezTo>
                  <a:pt x="1527" y="0"/>
                  <a:pt x="91" y="84"/>
                  <a:pt x="0" y="90"/>
                </a:cubicBezTo>
                <a:cubicBezTo>
                  <a:pt x="0" y="2243"/>
                  <a:pt x="0" y="2243"/>
                  <a:pt x="0" y="2243"/>
                </a:cubicBezTo>
                <a:lnTo>
                  <a:pt x="4416" y="2243"/>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sv-SE"/>
          </a:p>
        </p:txBody>
      </p:sp>
      <p:sp>
        <p:nvSpPr>
          <p:cNvPr id="13" name="Freeform 9"/>
          <p:cNvSpPr>
            <a:spLocks/>
          </p:cNvSpPr>
          <p:nvPr userDrawn="1"/>
        </p:nvSpPr>
        <p:spPr bwMode="auto">
          <a:xfrm>
            <a:off x="8329613" y="3416301"/>
            <a:ext cx="3863975" cy="3441699"/>
          </a:xfrm>
          <a:custGeom>
            <a:avLst/>
            <a:gdLst>
              <a:gd name="T0" fmla="*/ 2434 w 2434"/>
              <a:gd name="T1" fmla="*/ 2168 h 2168"/>
              <a:gd name="T2" fmla="*/ 2434 w 2434"/>
              <a:gd name="T3" fmla="*/ 0 h 2168"/>
              <a:gd name="T4" fmla="*/ 0 w 2434"/>
              <a:gd name="T5" fmla="*/ 2168 h 2168"/>
              <a:gd name="T6" fmla="*/ 2434 w 2434"/>
              <a:gd name="T7" fmla="*/ 2168 h 2168"/>
            </a:gdLst>
            <a:ahLst/>
            <a:cxnLst>
              <a:cxn ang="0">
                <a:pos x="T0" y="T1"/>
              </a:cxn>
              <a:cxn ang="0">
                <a:pos x="T2" y="T3"/>
              </a:cxn>
              <a:cxn ang="0">
                <a:pos x="T4" y="T5"/>
              </a:cxn>
              <a:cxn ang="0">
                <a:pos x="T6" y="T7"/>
              </a:cxn>
            </a:cxnLst>
            <a:rect l="0" t="0" r="r" b="b"/>
            <a:pathLst>
              <a:path w="2434" h="2168">
                <a:moveTo>
                  <a:pt x="2434" y="2168"/>
                </a:moveTo>
                <a:lnTo>
                  <a:pt x="2434" y="0"/>
                </a:lnTo>
                <a:lnTo>
                  <a:pt x="0" y="2168"/>
                </a:lnTo>
                <a:lnTo>
                  <a:pt x="2434" y="2168"/>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sv-SE"/>
          </a:p>
        </p:txBody>
      </p:sp>
      <p:sp>
        <p:nvSpPr>
          <p:cNvPr id="3" name="Underrubrik 2"/>
          <p:cNvSpPr>
            <a:spLocks noGrp="1"/>
          </p:cNvSpPr>
          <p:nvPr>
            <p:ph type="subTitle" idx="1" hasCustomPrompt="1"/>
          </p:nvPr>
        </p:nvSpPr>
        <p:spPr>
          <a:xfrm>
            <a:off x="550863" y="2132856"/>
            <a:ext cx="11090275" cy="1020147"/>
          </a:xfrm>
        </p:spPr>
        <p:txBody>
          <a:bodyPr anchor="t">
            <a:noAutofit/>
          </a:bodyPr>
          <a:lstStyle>
            <a:lvl1pPr marL="0" indent="0" algn="l">
              <a:buNone/>
              <a:defRPr sz="2800" b="0">
                <a:solidFill>
                  <a:schemeClr val="accent1"/>
                </a:solidFill>
                <a:latin typeface="+mn-lt"/>
                <a:cs typeface="Segoe UI Light" panose="020B0502040204020203" pitchFamily="34" charset="0"/>
              </a:defRPr>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en underrubrik</a:t>
            </a:r>
          </a:p>
        </p:txBody>
      </p:sp>
      <p:sp>
        <p:nvSpPr>
          <p:cNvPr id="2" name="Rubrik 1"/>
          <p:cNvSpPr>
            <a:spLocks noGrp="1"/>
          </p:cNvSpPr>
          <p:nvPr>
            <p:ph type="ctrTitle" hasCustomPrompt="1"/>
          </p:nvPr>
        </p:nvSpPr>
        <p:spPr>
          <a:xfrm>
            <a:off x="550863" y="404664"/>
            <a:ext cx="11090275" cy="1800199"/>
          </a:xfrm>
        </p:spPr>
        <p:txBody>
          <a:bodyPr anchor="b">
            <a:normAutofit/>
          </a:bodyPr>
          <a:lstStyle>
            <a:lvl1pPr algn="l">
              <a:lnSpc>
                <a:spcPct val="100000"/>
              </a:lnSpc>
              <a:defRPr sz="5200">
                <a:solidFill>
                  <a:schemeClr val="accent1"/>
                </a:solidFill>
                <a:latin typeface="Segoe UI Black" panose="020B0A02040204020203" pitchFamily="34" charset="0"/>
                <a:ea typeface="Segoe UI Black" panose="020B0A02040204020203" pitchFamily="34" charset="0"/>
              </a:defRPr>
            </a:lvl1pPr>
          </a:lstStyle>
          <a:p>
            <a:r>
              <a:rPr lang="sv-SE" dirty="0"/>
              <a:t>Skriv in en rubrik</a:t>
            </a:r>
          </a:p>
        </p:txBody>
      </p:sp>
      <p:sp>
        <p:nvSpPr>
          <p:cNvPr id="8" name="AutoShape 3"/>
          <p:cNvSpPr>
            <a:spLocks noChangeAspect="1" noChangeArrowheads="1" noTextEdit="1"/>
          </p:cNvSpPr>
          <p:nvPr userDrawn="1"/>
        </p:nvSpPr>
        <p:spPr bwMode="auto">
          <a:xfrm>
            <a:off x="-25400" y="3411538"/>
            <a:ext cx="7032625" cy="344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a:p>
        </p:txBody>
      </p:sp>
      <p:grpSp>
        <p:nvGrpSpPr>
          <p:cNvPr id="5" name="Grupp 4"/>
          <p:cNvGrpSpPr/>
          <p:nvPr userDrawn="1"/>
        </p:nvGrpSpPr>
        <p:grpSpPr>
          <a:xfrm>
            <a:off x="9984432" y="5637039"/>
            <a:ext cx="1977638" cy="977512"/>
            <a:chOff x="9984432" y="5637039"/>
            <a:chExt cx="1977638" cy="977512"/>
          </a:xfrm>
        </p:grpSpPr>
        <p:sp>
          <p:nvSpPr>
            <p:cNvPr id="11" name="Rektangel 10"/>
            <p:cNvSpPr/>
            <p:nvPr userDrawn="1"/>
          </p:nvSpPr>
          <p:spPr>
            <a:xfrm>
              <a:off x="9984432" y="5637039"/>
              <a:ext cx="1977638" cy="9775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0" name="Bildobjekt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32169" y="5913227"/>
              <a:ext cx="1408969" cy="425136"/>
            </a:xfrm>
            <a:prstGeom prst="rect">
              <a:avLst/>
            </a:prstGeom>
          </p:spPr>
        </p:pic>
      </p:grpSp>
    </p:spTree>
    <p:extLst>
      <p:ext uri="{BB962C8B-B14F-4D97-AF65-F5344CB8AC3E}">
        <p14:creationId xmlns:p14="http://schemas.microsoft.com/office/powerpoint/2010/main" val="2154808198"/>
      </p:ext>
    </p:extLst>
  </p:cSld>
  <p:clrMapOvr>
    <a:masterClrMapping/>
  </p:clrMapOvr>
  <p:extLst>
    <p:ext uri="{DCECCB84-F9BA-43D5-87BE-67443E8EF086}">
      <p15:sldGuideLst xmlns:p15="http://schemas.microsoft.com/office/powerpoint/2012/main"/>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Innehållssid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50863" y="549275"/>
            <a:ext cx="11090275" cy="1439862"/>
          </a:xfrm>
        </p:spPr>
        <p:txBody>
          <a:bodyPr anchor="t"/>
          <a:lstStyle>
            <a:lvl1pPr>
              <a:defRPr/>
            </a:lvl1pPr>
          </a:lstStyle>
          <a:p>
            <a:r>
              <a:rPr lang="sv-SE" dirty="0"/>
              <a:t>Skriv in en rubrik</a:t>
            </a:r>
          </a:p>
        </p:txBody>
      </p:sp>
      <p:sp>
        <p:nvSpPr>
          <p:cNvPr id="6" name="Platshållare för innehåll 5"/>
          <p:cNvSpPr>
            <a:spLocks noGrp="1"/>
          </p:cNvSpPr>
          <p:nvPr>
            <p:ph sz="quarter" idx="10"/>
          </p:nvPr>
        </p:nvSpPr>
        <p:spPr>
          <a:xfrm>
            <a:off x="550863" y="1989138"/>
            <a:ext cx="11090275" cy="4319587"/>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25227112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Innehållssida med bakgrund">
    <p:bg>
      <p:bgPr>
        <a:solidFill>
          <a:schemeClr val="accent5"/>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50863" y="549275"/>
            <a:ext cx="11090275" cy="1439863"/>
          </a:xfrm>
        </p:spPr>
        <p:txBody>
          <a:bodyPr anchor="t"/>
          <a:lstStyle>
            <a:lvl1pPr>
              <a:defRPr/>
            </a:lvl1pPr>
          </a:lstStyle>
          <a:p>
            <a:r>
              <a:rPr lang="sv-SE" dirty="0"/>
              <a:t>Skriv in en rubrik</a:t>
            </a:r>
          </a:p>
        </p:txBody>
      </p:sp>
      <p:sp>
        <p:nvSpPr>
          <p:cNvPr id="4" name="Platshållare för innehåll 5"/>
          <p:cNvSpPr>
            <a:spLocks noGrp="1"/>
          </p:cNvSpPr>
          <p:nvPr>
            <p:ph sz="quarter" idx="10"/>
          </p:nvPr>
        </p:nvSpPr>
        <p:spPr>
          <a:xfrm>
            <a:off x="550863" y="1989138"/>
            <a:ext cx="11090275" cy="4319587"/>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3390783988"/>
      </p:ext>
    </p:extLst>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Innehåll - två delar">
    <p:spTree>
      <p:nvGrpSpPr>
        <p:cNvPr id="1" name=""/>
        <p:cNvGrpSpPr/>
        <p:nvPr/>
      </p:nvGrpSpPr>
      <p:grpSpPr>
        <a:xfrm>
          <a:off x="0" y="0"/>
          <a:ext cx="0" cy="0"/>
          <a:chOff x="0" y="0"/>
          <a:chExt cx="0" cy="0"/>
        </a:xfrm>
      </p:grpSpPr>
      <p:sp>
        <p:nvSpPr>
          <p:cNvPr id="12" name="Platshållare för innehåll 2"/>
          <p:cNvSpPr>
            <a:spLocks noGrp="1"/>
          </p:cNvSpPr>
          <p:nvPr>
            <p:ph idx="12" hasCustomPrompt="1"/>
          </p:nvPr>
        </p:nvSpPr>
        <p:spPr>
          <a:xfrm>
            <a:off x="550863" y="1989138"/>
            <a:ext cx="5400000" cy="4319586"/>
          </a:xfrm>
        </p:spPr>
        <p:txBody>
          <a:bodyPr>
            <a:normAutofit/>
          </a:bodyPr>
          <a:lstStyle>
            <a:lvl1pPr marL="0" marR="0" indent="0" algn="l" defTabSz="914377" rtl="0" eaLnBrk="1" fontAlgn="auto" latinLnBrk="0" hangingPunct="1">
              <a:lnSpc>
                <a:spcPct val="100000"/>
              </a:lnSpc>
              <a:spcBef>
                <a:spcPts val="600"/>
              </a:spcBef>
              <a:spcAft>
                <a:spcPts val="0"/>
              </a:spcAft>
              <a:buClrTx/>
              <a:buSzTx/>
              <a:buFontTx/>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
        <p:nvSpPr>
          <p:cNvPr id="5" name="Rubrik 1"/>
          <p:cNvSpPr>
            <a:spLocks noGrp="1"/>
          </p:cNvSpPr>
          <p:nvPr>
            <p:ph type="title" hasCustomPrompt="1"/>
          </p:nvPr>
        </p:nvSpPr>
        <p:spPr>
          <a:xfrm>
            <a:off x="550863" y="549275"/>
            <a:ext cx="11090275" cy="1439863"/>
          </a:xfrm>
        </p:spPr>
        <p:txBody>
          <a:bodyPr anchor="t"/>
          <a:lstStyle>
            <a:lvl1pPr>
              <a:defRPr/>
            </a:lvl1pPr>
          </a:lstStyle>
          <a:p>
            <a:r>
              <a:rPr lang="sv-SE" dirty="0"/>
              <a:t>Skriv in en rubrik</a:t>
            </a:r>
          </a:p>
        </p:txBody>
      </p:sp>
      <p:sp>
        <p:nvSpPr>
          <p:cNvPr id="6" name="Platshållare för innehåll 2"/>
          <p:cNvSpPr>
            <a:spLocks noGrp="1"/>
          </p:cNvSpPr>
          <p:nvPr>
            <p:ph idx="13" hasCustomPrompt="1"/>
          </p:nvPr>
        </p:nvSpPr>
        <p:spPr>
          <a:xfrm>
            <a:off x="6240016" y="1989137"/>
            <a:ext cx="5400000" cy="4319587"/>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Tree>
    <p:extLst>
      <p:ext uri="{BB962C8B-B14F-4D97-AF65-F5344CB8AC3E}">
        <p14:creationId xmlns:p14="http://schemas.microsoft.com/office/powerpoint/2010/main" val="326772531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ext och bild till höger">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550862" y="1989139"/>
            <a:ext cx="5545137" cy="4319586"/>
          </a:xfrm>
        </p:spPr>
        <p:txBody>
          <a:bodyPr>
            <a:normAutofit/>
          </a:bodyPr>
          <a:lstStyle>
            <a:lvl1pPr marL="0" indent="0" algn="l">
              <a:buNone/>
              <a:defRPr sz="22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din text här</a:t>
            </a:r>
          </a:p>
        </p:txBody>
      </p:sp>
      <p:sp>
        <p:nvSpPr>
          <p:cNvPr id="9" name="Platshållare för bild 8"/>
          <p:cNvSpPr>
            <a:spLocks noGrp="1"/>
          </p:cNvSpPr>
          <p:nvPr>
            <p:ph type="pic" sz="quarter" idx="13"/>
          </p:nvPr>
        </p:nvSpPr>
        <p:spPr>
          <a:xfrm>
            <a:off x="6792000" y="0"/>
            <a:ext cx="5400000" cy="6858000"/>
          </a:xfrm>
        </p:spPr>
        <p:txBody>
          <a:bodyPr>
            <a:normAutofit/>
          </a:bodyPr>
          <a:lstStyle>
            <a:lvl1pPr marL="0" indent="0">
              <a:buNone/>
              <a:defRPr sz="1900"/>
            </a:lvl1pPr>
          </a:lstStyle>
          <a:p>
            <a:r>
              <a:rPr lang="sv-SE" dirty="0"/>
              <a:t>Klicka på ikonen för att lägga till en bild</a:t>
            </a:r>
          </a:p>
        </p:txBody>
      </p:sp>
      <p:sp>
        <p:nvSpPr>
          <p:cNvPr id="5" name="Rubrik 1"/>
          <p:cNvSpPr>
            <a:spLocks noGrp="1"/>
          </p:cNvSpPr>
          <p:nvPr>
            <p:ph type="title" hasCustomPrompt="1"/>
          </p:nvPr>
        </p:nvSpPr>
        <p:spPr>
          <a:xfrm>
            <a:off x="550862" y="549275"/>
            <a:ext cx="5545137" cy="1439864"/>
          </a:xfrm>
        </p:spPr>
        <p:txBody>
          <a:bodyPr anchor="t"/>
          <a:lstStyle>
            <a:lvl1pPr>
              <a:defRPr/>
            </a:lvl1pPr>
          </a:lstStyle>
          <a:p>
            <a:r>
              <a:rPr lang="sv-SE" dirty="0"/>
              <a:t>Skriv in en rubrik</a:t>
            </a:r>
          </a:p>
        </p:txBody>
      </p:sp>
    </p:spTree>
    <p:extLst>
      <p:ext uri="{BB962C8B-B14F-4D97-AF65-F5344CB8AC3E}">
        <p14:creationId xmlns:p14="http://schemas.microsoft.com/office/powerpoint/2010/main" val="36597246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ext och bild till vänster">
    <p:spTree>
      <p:nvGrpSpPr>
        <p:cNvPr id="1" name=""/>
        <p:cNvGrpSpPr/>
        <p:nvPr/>
      </p:nvGrpSpPr>
      <p:grpSpPr>
        <a:xfrm>
          <a:off x="0" y="0"/>
          <a:ext cx="0" cy="0"/>
          <a:chOff x="0" y="0"/>
          <a:chExt cx="0" cy="0"/>
        </a:xfrm>
      </p:grpSpPr>
      <p:sp>
        <p:nvSpPr>
          <p:cNvPr id="9" name="Platshållare för bild 8"/>
          <p:cNvSpPr>
            <a:spLocks noGrp="1"/>
          </p:cNvSpPr>
          <p:nvPr>
            <p:ph type="pic" sz="quarter" idx="13"/>
          </p:nvPr>
        </p:nvSpPr>
        <p:spPr>
          <a:xfrm>
            <a:off x="0" y="0"/>
            <a:ext cx="5400000" cy="6858000"/>
          </a:xfrm>
        </p:spPr>
        <p:txBody>
          <a:bodyPr>
            <a:normAutofit/>
          </a:bodyPr>
          <a:lstStyle>
            <a:lvl1pPr marL="0" indent="0">
              <a:buNone/>
              <a:defRPr sz="1900"/>
            </a:lvl1pPr>
          </a:lstStyle>
          <a:p>
            <a:r>
              <a:rPr lang="sv-SE"/>
              <a:t>Klicka på ikonen för att lägga till en bild</a:t>
            </a:r>
            <a:endParaRPr lang="sv-SE" dirty="0"/>
          </a:p>
        </p:txBody>
      </p:sp>
      <p:sp>
        <p:nvSpPr>
          <p:cNvPr id="5" name="Underrubrik 2"/>
          <p:cNvSpPr>
            <a:spLocks noGrp="1"/>
          </p:cNvSpPr>
          <p:nvPr>
            <p:ph type="subTitle" idx="1" hasCustomPrompt="1"/>
          </p:nvPr>
        </p:nvSpPr>
        <p:spPr>
          <a:xfrm>
            <a:off x="6112768" y="1989139"/>
            <a:ext cx="5528370" cy="4319586"/>
          </a:xfrm>
        </p:spPr>
        <p:txBody>
          <a:bodyPr>
            <a:normAutofit/>
          </a:bodyPr>
          <a:lstStyle>
            <a:lvl1pPr marL="0" indent="0" algn="l">
              <a:buNone/>
              <a:defRPr sz="22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din text här</a:t>
            </a:r>
          </a:p>
        </p:txBody>
      </p:sp>
      <p:sp>
        <p:nvSpPr>
          <p:cNvPr id="6" name="Rubrik 1"/>
          <p:cNvSpPr>
            <a:spLocks noGrp="1"/>
          </p:cNvSpPr>
          <p:nvPr>
            <p:ph type="title" hasCustomPrompt="1"/>
          </p:nvPr>
        </p:nvSpPr>
        <p:spPr>
          <a:xfrm>
            <a:off x="6112768" y="549275"/>
            <a:ext cx="5528370" cy="1439864"/>
          </a:xfrm>
        </p:spPr>
        <p:txBody>
          <a:bodyPr anchor="t"/>
          <a:lstStyle>
            <a:lvl1pPr>
              <a:defRPr/>
            </a:lvl1pPr>
          </a:lstStyle>
          <a:p>
            <a:r>
              <a:rPr lang="sv-SE" dirty="0"/>
              <a:t>Skriv in en rubrik</a:t>
            </a:r>
          </a:p>
        </p:txBody>
      </p:sp>
    </p:spTree>
    <p:extLst>
      <p:ext uri="{BB962C8B-B14F-4D97-AF65-F5344CB8AC3E}">
        <p14:creationId xmlns:p14="http://schemas.microsoft.com/office/powerpoint/2010/main" val="5531177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ext och färgfält till höger">
    <p:spTree>
      <p:nvGrpSpPr>
        <p:cNvPr id="1" name=""/>
        <p:cNvGrpSpPr/>
        <p:nvPr/>
      </p:nvGrpSpPr>
      <p:grpSpPr>
        <a:xfrm>
          <a:off x="0" y="0"/>
          <a:ext cx="0" cy="0"/>
          <a:chOff x="0" y="0"/>
          <a:chExt cx="0" cy="0"/>
        </a:xfrm>
      </p:grpSpPr>
      <p:sp>
        <p:nvSpPr>
          <p:cNvPr id="4" name="Rektangel 3"/>
          <p:cNvSpPr/>
          <p:nvPr userDrawn="1"/>
        </p:nvSpPr>
        <p:spPr>
          <a:xfrm>
            <a:off x="6792000" y="0"/>
            <a:ext cx="5400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Underrubrik 2"/>
          <p:cNvSpPr>
            <a:spLocks noGrp="1"/>
          </p:cNvSpPr>
          <p:nvPr>
            <p:ph type="subTitle" idx="1" hasCustomPrompt="1"/>
          </p:nvPr>
        </p:nvSpPr>
        <p:spPr>
          <a:xfrm>
            <a:off x="549028" y="1989139"/>
            <a:ext cx="5546972" cy="4319586"/>
          </a:xfrm>
        </p:spPr>
        <p:txBody>
          <a:bodyPr>
            <a:normAutofit/>
          </a:bodyPr>
          <a:lstStyle>
            <a:lvl1pPr marL="0" indent="0" algn="l">
              <a:buNone/>
              <a:defRPr sz="22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din text här</a:t>
            </a:r>
          </a:p>
        </p:txBody>
      </p:sp>
      <p:sp>
        <p:nvSpPr>
          <p:cNvPr id="8" name="Rubrik 1"/>
          <p:cNvSpPr>
            <a:spLocks noGrp="1"/>
          </p:cNvSpPr>
          <p:nvPr>
            <p:ph type="title" hasCustomPrompt="1"/>
          </p:nvPr>
        </p:nvSpPr>
        <p:spPr>
          <a:xfrm>
            <a:off x="549028" y="549275"/>
            <a:ext cx="5546972" cy="1439863"/>
          </a:xfrm>
        </p:spPr>
        <p:txBody>
          <a:bodyPr anchor="t"/>
          <a:lstStyle>
            <a:lvl1pPr>
              <a:defRPr/>
            </a:lvl1pPr>
          </a:lstStyle>
          <a:p>
            <a:r>
              <a:rPr lang="sv-SE" dirty="0"/>
              <a:t>Skriv in en rubrik</a:t>
            </a:r>
          </a:p>
        </p:txBody>
      </p:sp>
      <p:sp>
        <p:nvSpPr>
          <p:cNvPr id="3" name="Platshållare för text 2"/>
          <p:cNvSpPr>
            <a:spLocks noGrp="1"/>
          </p:cNvSpPr>
          <p:nvPr>
            <p:ph type="body" sz="quarter" idx="10"/>
          </p:nvPr>
        </p:nvSpPr>
        <p:spPr>
          <a:xfrm>
            <a:off x="7392145" y="549275"/>
            <a:ext cx="4260128" cy="5759450"/>
          </a:xfrm>
        </p:spPr>
        <p:txBody>
          <a:bodyPr anchor="ctr"/>
          <a:lstStyle>
            <a:lvl1pPr>
              <a:defRPr sz="2000"/>
            </a:lvl1pPr>
            <a:lvl4pPr>
              <a:defRPr sz="2000"/>
            </a:lvl4pPr>
            <a:lvl5pPr>
              <a:defRPr sz="1800"/>
            </a:lvl5pPr>
          </a:lstStyle>
          <a:p>
            <a:pPr lvl="0"/>
            <a:r>
              <a:rPr lang="sv-SE" dirty="0"/>
              <a:t>Redigera format för bakgrundstext</a:t>
            </a:r>
          </a:p>
          <a:p>
            <a:pPr lvl="1"/>
            <a:r>
              <a:rPr lang="sv-SE" dirty="0"/>
              <a:t>Nivå två</a:t>
            </a:r>
          </a:p>
          <a:p>
            <a:pPr lvl="2"/>
            <a:r>
              <a:rPr lang="sv-SE" dirty="0"/>
              <a:t>Nivå tre</a:t>
            </a:r>
          </a:p>
        </p:txBody>
      </p:sp>
    </p:spTree>
    <p:extLst>
      <p:ext uri="{BB962C8B-B14F-4D97-AF65-F5344CB8AC3E}">
        <p14:creationId xmlns:p14="http://schemas.microsoft.com/office/powerpoint/2010/main" val="46579102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ext och färgfält till vänster">
    <p:spTree>
      <p:nvGrpSpPr>
        <p:cNvPr id="1" name=""/>
        <p:cNvGrpSpPr/>
        <p:nvPr/>
      </p:nvGrpSpPr>
      <p:grpSpPr>
        <a:xfrm>
          <a:off x="0" y="0"/>
          <a:ext cx="0" cy="0"/>
          <a:chOff x="0" y="0"/>
          <a:chExt cx="0" cy="0"/>
        </a:xfrm>
      </p:grpSpPr>
      <p:sp>
        <p:nvSpPr>
          <p:cNvPr id="4" name="Rektangel 3"/>
          <p:cNvSpPr/>
          <p:nvPr userDrawn="1"/>
        </p:nvSpPr>
        <p:spPr>
          <a:xfrm>
            <a:off x="-15696" y="0"/>
            <a:ext cx="5400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Underrubrik 2"/>
          <p:cNvSpPr>
            <a:spLocks noGrp="1"/>
          </p:cNvSpPr>
          <p:nvPr>
            <p:ph type="subTitle" idx="1" hasCustomPrompt="1"/>
          </p:nvPr>
        </p:nvSpPr>
        <p:spPr>
          <a:xfrm>
            <a:off x="6096000" y="1989139"/>
            <a:ext cx="5545138" cy="4319586"/>
          </a:xfrm>
        </p:spPr>
        <p:txBody>
          <a:bodyPr>
            <a:normAutofit/>
          </a:bodyPr>
          <a:lstStyle>
            <a:lvl1pPr marL="0" indent="0" algn="l">
              <a:buNone/>
              <a:defRPr sz="22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din text här</a:t>
            </a:r>
          </a:p>
        </p:txBody>
      </p:sp>
      <p:sp>
        <p:nvSpPr>
          <p:cNvPr id="7" name="Rubrik 1"/>
          <p:cNvSpPr>
            <a:spLocks noGrp="1"/>
          </p:cNvSpPr>
          <p:nvPr>
            <p:ph type="title" hasCustomPrompt="1"/>
          </p:nvPr>
        </p:nvSpPr>
        <p:spPr>
          <a:xfrm>
            <a:off x="6112768" y="549275"/>
            <a:ext cx="5528370" cy="1439863"/>
          </a:xfrm>
        </p:spPr>
        <p:txBody>
          <a:bodyPr anchor="t"/>
          <a:lstStyle>
            <a:lvl1pPr>
              <a:defRPr/>
            </a:lvl1pPr>
          </a:lstStyle>
          <a:p>
            <a:r>
              <a:rPr lang="sv-SE" dirty="0"/>
              <a:t>Skriv in en rubrik</a:t>
            </a:r>
          </a:p>
        </p:txBody>
      </p:sp>
      <p:sp>
        <p:nvSpPr>
          <p:cNvPr id="12" name="Platshållare för bild 11"/>
          <p:cNvSpPr>
            <a:spLocks noGrp="1"/>
          </p:cNvSpPr>
          <p:nvPr>
            <p:ph type="pic" sz="quarter" idx="10"/>
          </p:nvPr>
        </p:nvSpPr>
        <p:spPr>
          <a:xfrm>
            <a:off x="550863" y="549275"/>
            <a:ext cx="4249737" cy="5759450"/>
          </a:xfrm>
        </p:spPr>
        <p:txBody>
          <a:bodyPr/>
          <a:lstStyle/>
          <a:p>
            <a:endParaRPr lang="sv-SE"/>
          </a:p>
        </p:txBody>
      </p:sp>
    </p:spTree>
    <p:extLst>
      <p:ext uri="{BB962C8B-B14F-4D97-AF65-F5344CB8AC3E}">
        <p14:creationId xmlns:p14="http://schemas.microsoft.com/office/powerpoint/2010/main" val="344845169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Textsida med hörn">
    <p:spTree>
      <p:nvGrpSpPr>
        <p:cNvPr id="1" name=""/>
        <p:cNvGrpSpPr/>
        <p:nvPr/>
      </p:nvGrpSpPr>
      <p:grpSpPr>
        <a:xfrm>
          <a:off x="0" y="0"/>
          <a:ext cx="0" cy="0"/>
          <a:chOff x="0" y="0"/>
          <a:chExt cx="0" cy="0"/>
        </a:xfrm>
      </p:grpSpPr>
      <p:sp>
        <p:nvSpPr>
          <p:cNvPr id="9" name="Freeform 9"/>
          <p:cNvSpPr>
            <a:spLocks/>
          </p:cNvSpPr>
          <p:nvPr userDrawn="1"/>
        </p:nvSpPr>
        <p:spPr bwMode="auto">
          <a:xfrm>
            <a:off x="9336360" y="4149080"/>
            <a:ext cx="2857228" cy="2708920"/>
          </a:xfrm>
          <a:custGeom>
            <a:avLst/>
            <a:gdLst>
              <a:gd name="T0" fmla="*/ 2434 w 2434"/>
              <a:gd name="T1" fmla="*/ 2168 h 2168"/>
              <a:gd name="T2" fmla="*/ 2434 w 2434"/>
              <a:gd name="T3" fmla="*/ 0 h 2168"/>
              <a:gd name="T4" fmla="*/ 0 w 2434"/>
              <a:gd name="T5" fmla="*/ 2168 h 2168"/>
              <a:gd name="T6" fmla="*/ 2434 w 2434"/>
              <a:gd name="T7" fmla="*/ 2168 h 2168"/>
            </a:gdLst>
            <a:ahLst/>
            <a:cxnLst>
              <a:cxn ang="0">
                <a:pos x="T0" y="T1"/>
              </a:cxn>
              <a:cxn ang="0">
                <a:pos x="T2" y="T3"/>
              </a:cxn>
              <a:cxn ang="0">
                <a:pos x="T4" y="T5"/>
              </a:cxn>
              <a:cxn ang="0">
                <a:pos x="T6" y="T7"/>
              </a:cxn>
            </a:cxnLst>
            <a:rect l="0" t="0" r="r" b="b"/>
            <a:pathLst>
              <a:path w="2434" h="2168">
                <a:moveTo>
                  <a:pt x="2434" y="2168"/>
                </a:moveTo>
                <a:lnTo>
                  <a:pt x="2434" y="0"/>
                </a:lnTo>
                <a:lnTo>
                  <a:pt x="0" y="2168"/>
                </a:lnTo>
                <a:lnTo>
                  <a:pt x="2434" y="2168"/>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sv-SE"/>
          </a:p>
        </p:txBody>
      </p:sp>
      <p:sp>
        <p:nvSpPr>
          <p:cNvPr id="2" name="Rubrik 1"/>
          <p:cNvSpPr>
            <a:spLocks noGrp="1"/>
          </p:cNvSpPr>
          <p:nvPr>
            <p:ph type="title" hasCustomPrompt="1"/>
          </p:nvPr>
        </p:nvSpPr>
        <p:spPr>
          <a:xfrm>
            <a:off x="550864" y="549275"/>
            <a:ext cx="9217024" cy="1439863"/>
          </a:xfrm>
        </p:spPr>
        <p:txBody>
          <a:bodyPr anchor="t"/>
          <a:lstStyle>
            <a:lvl1pPr>
              <a:defRPr/>
            </a:lvl1pPr>
          </a:lstStyle>
          <a:p>
            <a:r>
              <a:rPr lang="sv-SE" dirty="0"/>
              <a:t>Skriv in en rubrik</a:t>
            </a:r>
          </a:p>
        </p:txBody>
      </p:sp>
      <p:sp>
        <p:nvSpPr>
          <p:cNvPr id="5" name="Underrubrik 2"/>
          <p:cNvSpPr>
            <a:spLocks noGrp="1"/>
          </p:cNvSpPr>
          <p:nvPr>
            <p:ph type="subTitle" idx="1" hasCustomPrompt="1"/>
          </p:nvPr>
        </p:nvSpPr>
        <p:spPr>
          <a:xfrm>
            <a:off x="10200456" y="5589588"/>
            <a:ext cx="1512168" cy="814387"/>
          </a:xfrm>
        </p:spPr>
        <p:txBody>
          <a:bodyPr anchor="b">
            <a:normAutofit/>
          </a:bodyPr>
          <a:lstStyle>
            <a:lvl1pPr marL="0" indent="0" algn="r">
              <a:buNone/>
              <a:defRPr sz="16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din text här</a:t>
            </a:r>
          </a:p>
        </p:txBody>
      </p:sp>
      <p:sp>
        <p:nvSpPr>
          <p:cNvPr id="4" name="Platshållare för text 3"/>
          <p:cNvSpPr>
            <a:spLocks noGrp="1"/>
          </p:cNvSpPr>
          <p:nvPr>
            <p:ph type="body" sz="quarter" idx="10"/>
          </p:nvPr>
        </p:nvSpPr>
        <p:spPr>
          <a:xfrm>
            <a:off x="550863" y="1989138"/>
            <a:ext cx="9217025" cy="4319587"/>
          </a:xfrm>
        </p:spPr>
        <p:txBody>
          <a:bodyPr>
            <a:normAutofit/>
          </a:bodyPr>
          <a:lstStyle>
            <a:lvl1pPr marL="0" indent="0">
              <a:buNone/>
              <a:defRPr sz="2200"/>
            </a:lvl1pPr>
          </a:lstStyle>
          <a:p>
            <a:pPr lvl="0"/>
            <a:r>
              <a:rPr lang="sv-SE" dirty="0"/>
              <a:t>Redigera format för bakgrundstext</a:t>
            </a:r>
          </a:p>
        </p:txBody>
      </p:sp>
    </p:spTree>
    <p:extLst>
      <p:ext uri="{BB962C8B-B14F-4D97-AF65-F5344CB8AC3E}">
        <p14:creationId xmlns:p14="http://schemas.microsoft.com/office/powerpoint/2010/main" val="335025216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Avsnitt - alt 1">
    <p:bg>
      <p:bgPr>
        <a:solidFill>
          <a:schemeClr val="bg2"/>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550863" y="1268414"/>
            <a:ext cx="5545137" cy="5040312"/>
          </a:xfrm>
        </p:spPr>
        <p:txBody>
          <a:bodyPr anchor="ctr">
            <a:normAutofit/>
          </a:bodyPr>
          <a:lstStyle>
            <a:lvl1pPr algn="l">
              <a:lnSpc>
                <a:spcPct val="100000"/>
              </a:lnSpc>
              <a:defRPr sz="5000" baseline="0">
                <a:solidFill>
                  <a:schemeClr val="accent1"/>
                </a:solidFill>
                <a:latin typeface="Segoe UI Black" panose="020B0A02040204020203" pitchFamily="34" charset="0"/>
                <a:ea typeface="Segoe UI Black" panose="020B0A02040204020203" pitchFamily="34" charset="0"/>
              </a:defRPr>
            </a:lvl1pPr>
          </a:lstStyle>
          <a:p>
            <a:r>
              <a:rPr lang="sv-SE" dirty="0"/>
              <a:t>Avsnittsrubrik</a:t>
            </a:r>
          </a:p>
        </p:txBody>
      </p:sp>
      <p:sp>
        <p:nvSpPr>
          <p:cNvPr id="7" name="AutoShape 3"/>
          <p:cNvSpPr>
            <a:spLocks noChangeAspect="1" noChangeArrowheads="1" noTextEdit="1"/>
          </p:cNvSpPr>
          <p:nvPr userDrawn="1"/>
        </p:nvSpPr>
        <p:spPr bwMode="auto">
          <a:xfrm>
            <a:off x="3500438" y="0"/>
            <a:ext cx="8697912"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8" name="Freeform 5"/>
          <p:cNvSpPr>
            <a:spLocks/>
          </p:cNvSpPr>
          <p:nvPr userDrawn="1"/>
        </p:nvSpPr>
        <p:spPr bwMode="auto">
          <a:xfrm>
            <a:off x="3498851" y="1588"/>
            <a:ext cx="8699499" cy="3784600"/>
          </a:xfrm>
          <a:custGeom>
            <a:avLst/>
            <a:gdLst>
              <a:gd name="T0" fmla="*/ 380 w 5470"/>
              <a:gd name="T1" fmla="*/ 146 h 2378"/>
              <a:gd name="T2" fmla="*/ 1818 w 5470"/>
              <a:gd name="T3" fmla="*/ 1301 h 2378"/>
              <a:gd name="T4" fmla="*/ 2806 w 5470"/>
              <a:gd name="T5" fmla="*/ 2378 h 2378"/>
              <a:gd name="T6" fmla="*/ 5470 w 5470"/>
              <a:gd name="T7" fmla="*/ 5 h 2378"/>
              <a:gd name="T8" fmla="*/ 5470 w 5470"/>
              <a:gd name="T9" fmla="*/ 0 h 2378"/>
              <a:gd name="T10" fmla="*/ 0 w 5470"/>
              <a:gd name="T11" fmla="*/ 0 h 2378"/>
              <a:gd name="T12" fmla="*/ 380 w 5470"/>
              <a:gd name="T13" fmla="*/ 146 h 2378"/>
            </a:gdLst>
            <a:ahLst/>
            <a:cxnLst>
              <a:cxn ang="0">
                <a:pos x="T0" y="T1"/>
              </a:cxn>
              <a:cxn ang="0">
                <a:pos x="T2" y="T3"/>
              </a:cxn>
              <a:cxn ang="0">
                <a:pos x="T4" y="T5"/>
              </a:cxn>
              <a:cxn ang="0">
                <a:pos x="T6" y="T7"/>
              </a:cxn>
              <a:cxn ang="0">
                <a:pos x="T8" y="T9"/>
              </a:cxn>
              <a:cxn ang="0">
                <a:pos x="T10" y="T11"/>
              </a:cxn>
              <a:cxn ang="0">
                <a:pos x="T12" y="T13"/>
              </a:cxn>
            </a:cxnLst>
            <a:rect l="0" t="0" r="r" b="b"/>
            <a:pathLst>
              <a:path w="5470" h="2378">
                <a:moveTo>
                  <a:pt x="380" y="146"/>
                </a:moveTo>
                <a:cubicBezTo>
                  <a:pt x="950" y="427"/>
                  <a:pt x="1513" y="952"/>
                  <a:pt x="1818" y="1301"/>
                </a:cubicBezTo>
                <a:cubicBezTo>
                  <a:pt x="1873" y="1364"/>
                  <a:pt x="2309" y="1864"/>
                  <a:pt x="2806" y="2378"/>
                </a:cubicBezTo>
                <a:cubicBezTo>
                  <a:pt x="5470" y="5"/>
                  <a:pt x="5470" y="5"/>
                  <a:pt x="5470" y="5"/>
                </a:cubicBezTo>
                <a:cubicBezTo>
                  <a:pt x="5470" y="0"/>
                  <a:pt x="5470" y="0"/>
                  <a:pt x="5470" y="0"/>
                </a:cubicBezTo>
                <a:cubicBezTo>
                  <a:pt x="0" y="0"/>
                  <a:pt x="0" y="0"/>
                  <a:pt x="0" y="0"/>
                </a:cubicBezTo>
                <a:cubicBezTo>
                  <a:pt x="134" y="40"/>
                  <a:pt x="263" y="88"/>
                  <a:pt x="380" y="146"/>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sv-SE"/>
          </a:p>
        </p:txBody>
      </p:sp>
    </p:spTree>
    <p:extLst>
      <p:ext uri="{BB962C8B-B14F-4D97-AF65-F5344CB8AC3E}">
        <p14:creationId xmlns:p14="http://schemas.microsoft.com/office/powerpoint/2010/main" val="2274970268"/>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och bild till höger">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550862" y="1989139"/>
            <a:ext cx="5545137" cy="4319586"/>
          </a:xfrm>
        </p:spPr>
        <p:txBody>
          <a:bodyPr>
            <a:normAutofit/>
          </a:bodyPr>
          <a:lstStyle>
            <a:lvl1pPr marL="0" indent="0" algn="l">
              <a:buNone/>
              <a:defRPr sz="22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din text här</a:t>
            </a:r>
          </a:p>
        </p:txBody>
      </p:sp>
      <p:sp>
        <p:nvSpPr>
          <p:cNvPr id="9" name="Platshållare för bild 8"/>
          <p:cNvSpPr>
            <a:spLocks noGrp="1"/>
          </p:cNvSpPr>
          <p:nvPr>
            <p:ph type="pic" sz="quarter" idx="13"/>
          </p:nvPr>
        </p:nvSpPr>
        <p:spPr>
          <a:xfrm>
            <a:off x="6792000" y="0"/>
            <a:ext cx="5400000" cy="6858000"/>
          </a:xfrm>
        </p:spPr>
        <p:txBody>
          <a:bodyPr>
            <a:normAutofit/>
          </a:bodyPr>
          <a:lstStyle>
            <a:lvl1pPr marL="0" indent="0">
              <a:buNone/>
              <a:defRPr sz="1900"/>
            </a:lvl1pPr>
          </a:lstStyle>
          <a:p>
            <a:r>
              <a:rPr lang="sv-SE"/>
              <a:t>Klicka på ikonen för att lägga till en bild</a:t>
            </a:r>
            <a:endParaRPr lang="sv-SE" dirty="0"/>
          </a:p>
        </p:txBody>
      </p:sp>
      <p:sp>
        <p:nvSpPr>
          <p:cNvPr id="5" name="Rubrik 1"/>
          <p:cNvSpPr>
            <a:spLocks noGrp="1"/>
          </p:cNvSpPr>
          <p:nvPr>
            <p:ph type="title" hasCustomPrompt="1"/>
          </p:nvPr>
        </p:nvSpPr>
        <p:spPr>
          <a:xfrm>
            <a:off x="550862" y="549275"/>
            <a:ext cx="5545137" cy="1439864"/>
          </a:xfrm>
        </p:spPr>
        <p:txBody>
          <a:bodyPr anchor="t"/>
          <a:lstStyle>
            <a:lvl1pPr>
              <a:defRPr/>
            </a:lvl1pPr>
          </a:lstStyle>
          <a:p>
            <a:r>
              <a:rPr lang="sv-SE" dirty="0"/>
              <a:t>Skriv in en rubrik</a:t>
            </a:r>
          </a:p>
        </p:txBody>
      </p:sp>
    </p:spTree>
    <p:extLst>
      <p:ext uri="{BB962C8B-B14F-4D97-AF65-F5344CB8AC3E}">
        <p14:creationId xmlns:p14="http://schemas.microsoft.com/office/powerpoint/2010/main" val="349595998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Avsnitt - alt 2">
    <p:bg>
      <p:bgPr>
        <a:solidFill>
          <a:schemeClr val="bg2"/>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550863" y="549275"/>
            <a:ext cx="11090275" cy="4319588"/>
          </a:xfrm>
        </p:spPr>
        <p:txBody>
          <a:bodyPr anchor="ctr">
            <a:noAutofit/>
          </a:bodyPr>
          <a:lstStyle>
            <a:lvl1pPr algn="l">
              <a:lnSpc>
                <a:spcPct val="100000"/>
              </a:lnSpc>
              <a:defRPr sz="5000">
                <a:solidFill>
                  <a:schemeClr val="accent1"/>
                </a:solidFill>
                <a:latin typeface="Segoe UI Black" panose="020B0A02040204020203" pitchFamily="34" charset="0"/>
                <a:ea typeface="Segoe UI Black" panose="020B0A02040204020203" pitchFamily="34" charset="0"/>
              </a:defRPr>
            </a:lvl1pPr>
          </a:lstStyle>
          <a:p>
            <a:r>
              <a:rPr lang="sv-SE" dirty="0"/>
              <a:t>Avsnittsrubrik</a:t>
            </a:r>
          </a:p>
        </p:txBody>
      </p:sp>
      <p:sp>
        <p:nvSpPr>
          <p:cNvPr id="6" name="AutoShape 3"/>
          <p:cNvSpPr>
            <a:spLocks noChangeAspect="1" noChangeArrowheads="1" noTextEdit="1"/>
          </p:cNvSpPr>
          <p:nvPr userDrawn="1"/>
        </p:nvSpPr>
        <p:spPr bwMode="auto">
          <a:xfrm>
            <a:off x="0" y="5041900"/>
            <a:ext cx="121920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7" name="Freeform 5"/>
          <p:cNvSpPr>
            <a:spLocks/>
          </p:cNvSpPr>
          <p:nvPr userDrawn="1"/>
        </p:nvSpPr>
        <p:spPr bwMode="auto">
          <a:xfrm>
            <a:off x="0" y="5040313"/>
            <a:ext cx="12190413" cy="1817688"/>
          </a:xfrm>
          <a:custGeom>
            <a:avLst/>
            <a:gdLst>
              <a:gd name="T0" fmla="*/ 6106 w 7772"/>
              <a:gd name="T1" fmla="*/ 0 h 1156"/>
              <a:gd name="T2" fmla="*/ 5955 w 7772"/>
              <a:gd name="T3" fmla="*/ 3 h 1156"/>
              <a:gd name="T4" fmla="*/ 0 w 7772"/>
              <a:gd name="T5" fmla="*/ 3 h 1156"/>
              <a:gd name="T6" fmla="*/ 0 w 7772"/>
              <a:gd name="T7" fmla="*/ 1156 h 1156"/>
              <a:gd name="T8" fmla="*/ 7772 w 7772"/>
              <a:gd name="T9" fmla="*/ 1156 h 1156"/>
              <a:gd name="T10" fmla="*/ 7772 w 7772"/>
              <a:gd name="T11" fmla="*/ 3 h 1156"/>
              <a:gd name="T12" fmla="*/ 7281 w 7772"/>
              <a:gd name="T13" fmla="*/ 439 h 1156"/>
              <a:gd name="T14" fmla="*/ 6810 w 7772"/>
              <a:gd name="T15" fmla="*/ 77 h 1156"/>
              <a:gd name="T16" fmla="*/ 6106 w 7772"/>
              <a:gd name="T17" fmla="*/ 0 h 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72" h="1156">
                <a:moveTo>
                  <a:pt x="6106" y="0"/>
                </a:moveTo>
                <a:cubicBezTo>
                  <a:pt x="6015" y="0"/>
                  <a:pt x="5955" y="3"/>
                  <a:pt x="5955" y="3"/>
                </a:cubicBezTo>
                <a:cubicBezTo>
                  <a:pt x="0" y="3"/>
                  <a:pt x="0" y="3"/>
                  <a:pt x="0" y="3"/>
                </a:cubicBezTo>
                <a:cubicBezTo>
                  <a:pt x="0" y="1156"/>
                  <a:pt x="0" y="1156"/>
                  <a:pt x="0" y="1156"/>
                </a:cubicBezTo>
                <a:cubicBezTo>
                  <a:pt x="7772" y="1156"/>
                  <a:pt x="7772" y="1156"/>
                  <a:pt x="7772" y="1156"/>
                </a:cubicBezTo>
                <a:cubicBezTo>
                  <a:pt x="7772" y="3"/>
                  <a:pt x="7772" y="3"/>
                  <a:pt x="7772" y="3"/>
                </a:cubicBezTo>
                <a:cubicBezTo>
                  <a:pt x="7281" y="439"/>
                  <a:pt x="7281" y="439"/>
                  <a:pt x="7281" y="439"/>
                </a:cubicBezTo>
                <a:cubicBezTo>
                  <a:pt x="7193" y="347"/>
                  <a:pt x="7055" y="165"/>
                  <a:pt x="6810" y="77"/>
                </a:cubicBezTo>
                <a:cubicBezTo>
                  <a:pt x="6629" y="11"/>
                  <a:pt x="6299" y="0"/>
                  <a:pt x="6106" y="0"/>
                </a:cubicBez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sv-SE"/>
          </a:p>
        </p:txBody>
      </p:sp>
    </p:spTree>
    <p:extLst>
      <p:ext uri="{BB962C8B-B14F-4D97-AF65-F5344CB8AC3E}">
        <p14:creationId xmlns:p14="http://schemas.microsoft.com/office/powerpoint/2010/main" val="3447889535"/>
      </p:ext>
    </p:extLst>
  </p:cSld>
  <p:clrMapOvr>
    <a:masterClrMapping/>
  </p:clrMapOvr>
  <p:extLst>
    <p:ext uri="{DCECCB84-F9BA-43D5-87BE-67443E8EF086}">
      <p15:sldGuideLst xmlns:p15="http://schemas.microsoft.com/office/powerpoint/2012/main"/>
    </p:ext>
  </p:extLs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Avsnitt - alt 3">
    <p:spTree>
      <p:nvGrpSpPr>
        <p:cNvPr id="1" name=""/>
        <p:cNvGrpSpPr/>
        <p:nvPr/>
      </p:nvGrpSpPr>
      <p:grpSpPr>
        <a:xfrm>
          <a:off x="0" y="0"/>
          <a:ext cx="0" cy="0"/>
          <a:chOff x="0" y="0"/>
          <a:chExt cx="0" cy="0"/>
        </a:xfrm>
      </p:grpSpPr>
      <p:sp>
        <p:nvSpPr>
          <p:cNvPr id="7" name="Freeform 5"/>
          <p:cNvSpPr>
            <a:spLocks/>
          </p:cNvSpPr>
          <p:nvPr userDrawn="1"/>
        </p:nvSpPr>
        <p:spPr bwMode="auto">
          <a:xfrm>
            <a:off x="1587" y="5071058"/>
            <a:ext cx="12190413" cy="1817688"/>
          </a:xfrm>
          <a:custGeom>
            <a:avLst/>
            <a:gdLst>
              <a:gd name="T0" fmla="*/ 6106 w 7772"/>
              <a:gd name="T1" fmla="*/ 0 h 1156"/>
              <a:gd name="T2" fmla="*/ 5955 w 7772"/>
              <a:gd name="T3" fmla="*/ 3 h 1156"/>
              <a:gd name="T4" fmla="*/ 0 w 7772"/>
              <a:gd name="T5" fmla="*/ 3 h 1156"/>
              <a:gd name="T6" fmla="*/ 0 w 7772"/>
              <a:gd name="T7" fmla="*/ 1156 h 1156"/>
              <a:gd name="T8" fmla="*/ 7772 w 7772"/>
              <a:gd name="T9" fmla="*/ 1156 h 1156"/>
              <a:gd name="T10" fmla="*/ 7772 w 7772"/>
              <a:gd name="T11" fmla="*/ 3 h 1156"/>
              <a:gd name="T12" fmla="*/ 7281 w 7772"/>
              <a:gd name="T13" fmla="*/ 439 h 1156"/>
              <a:gd name="T14" fmla="*/ 6810 w 7772"/>
              <a:gd name="T15" fmla="*/ 77 h 1156"/>
              <a:gd name="T16" fmla="*/ 6106 w 7772"/>
              <a:gd name="T17" fmla="*/ 0 h 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72" h="1156">
                <a:moveTo>
                  <a:pt x="6106" y="0"/>
                </a:moveTo>
                <a:cubicBezTo>
                  <a:pt x="6015" y="0"/>
                  <a:pt x="5955" y="3"/>
                  <a:pt x="5955" y="3"/>
                </a:cubicBezTo>
                <a:cubicBezTo>
                  <a:pt x="0" y="3"/>
                  <a:pt x="0" y="3"/>
                  <a:pt x="0" y="3"/>
                </a:cubicBezTo>
                <a:cubicBezTo>
                  <a:pt x="0" y="1156"/>
                  <a:pt x="0" y="1156"/>
                  <a:pt x="0" y="1156"/>
                </a:cubicBezTo>
                <a:cubicBezTo>
                  <a:pt x="7772" y="1156"/>
                  <a:pt x="7772" y="1156"/>
                  <a:pt x="7772" y="1156"/>
                </a:cubicBezTo>
                <a:cubicBezTo>
                  <a:pt x="7772" y="3"/>
                  <a:pt x="7772" y="3"/>
                  <a:pt x="7772" y="3"/>
                </a:cubicBezTo>
                <a:cubicBezTo>
                  <a:pt x="7281" y="439"/>
                  <a:pt x="7281" y="439"/>
                  <a:pt x="7281" y="439"/>
                </a:cubicBezTo>
                <a:cubicBezTo>
                  <a:pt x="7193" y="347"/>
                  <a:pt x="7055" y="165"/>
                  <a:pt x="6810" y="77"/>
                </a:cubicBezTo>
                <a:cubicBezTo>
                  <a:pt x="6629" y="11"/>
                  <a:pt x="6299" y="0"/>
                  <a:pt x="6106" y="0"/>
                </a:cubicBez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sv-SE"/>
          </a:p>
        </p:txBody>
      </p:sp>
      <p:sp>
        <p:nvSpPr>
          <p:cNvPr id="2" name="Rubrik 1"/>
          <p:cNvSpPr>
            <a:spLocks noGrp="1"/>
          </p:cNvSpPr>
          <p:nvPr>
            <p:ph type="ctrTitle" hasCustomPrompt="1"/>
          </p:nvPr>
        </p:nvSpPr>
        <p:spPr>
          <a:xfrm>
            <a:off x="550863" y="5590059"/>
            <a:ext cx="9217025" cy="719782"/>
          </a:xfrm>
        </p:spPr>
        <p:txBody>
          <a:bodyPr anchor="ctr">
            <a:normAutofit/>
          </a:bodyPr>
          <a:lstStyle>
            <a:lvl1pPr algn="l">
              <a:lnSpc>
                <a:spcPct val="100000"/>
              </a:lnSpc>
              <a:defRPr sz="4400">
                <a:solidFill>
                  <a:schemeClr val="accent1"/>
                </a:solidFill>
                <a:latin typeface="Segoe UI Black" panose="020B0A02040204020203" pitchFamily="34" charset="0"/>
                <a:ea typeface="Segoe UI Black" panose="020B0A02040204020203" pitchFamily="34" charset="0"/>
              </a:defRPr>
            </a:lvl1pPr>
          </a:lstStyle>
          <a:p>
            <a:r>
              <a:rPr lang="sv-SE" dirty="0"/>
              <a:t>Avsnittsrubrik</a:t>
            </a:r>
          </a:p>
        </p:txBody>
      </p:sp>
    </p:spTree>
    <p:extLst>
      <p:ext uri="{BB962C8B-B14F-4D97-AF65-F5344CB8AC3E}">
        <p14:creationId xmlns:p14="http://schemas.microsoft.com/office/powerpoint/2010/main" val="1622072110"/>
      </p:ext>
    </p:extLst>
  </p:cSld>
  <p:clrMapOvr>
    <a:masterClrMapping/>
  </p:clrMapOvr>
  <p:extLst>
    <p:ext uri="{DCECCB84-F9BA-43D5-87BE-67443E8EF086}">
      <p15:sldGuideLst xmlns:p15="http://schemas.microsoft.com/office/powerpoint/2012/main"/>
    </p:ext>
  </p:extLs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Helbild">
    <p:spTree>
      <p:nvGrpSpPr>
        <p:cNvPr id="1" name=""/>
        <p:cNvGrpSpPr/>
        <p:nvPr/>
      </p:nvGrpSpPr>
      <p:grpSpPr>
        <a:xfrm>
          <a:off x="0" y="0"/>
          <a:ext cx="0" cy="0"/>
          <a:chOff x="0" y="0"/>
          <a:chExt cx="0" cy="0"/>
        </a:xfrm>
      </p:grpSpPr>
      <p:sp>
        <p:nvSpPr>
          <p:cNvPr id="4" name="Platshållare för bild 8"/>
          <p:cNvSpPr>
            <a:spLocks noGrp="1"/>
          </p:cNvSpPr>
          <p:nvPr>
            <p:ph type="pic" sz="quarter" idx="13"/>
          </p:nvPr>
        </p:nvSpPr>
        <p:spPr>
          <a:xfrm>
            <a:off x="0" y="0"/>
            <a:ext cx="12192000" cy="6858000"/>
          </a:xfrm>
        </p:spPr>
        <p:txBody>
          <a:bodyPr>
            <a:normAutofit/>
          </a:bodyPr>
          <a:lstStyle>
            <a:lvl1pPr marL="0" indent="0">
              <a:buNone/>
              <a:defRPr sz="1900"/>
            </a:lvl1pPr>
          </a:lstStyle>
          <a:p>
            <a:r>
              <a:rPr lang="sv-SE" dirty="0"/>
              <a:t>Klicka på ikonen för att lägga till en bild</a:t>
            </a:r>
          </a:p>
        </p:txBody>
      </p:sp>
    </p:spTree>
    <p:extLst>
      <p:ext uri="{BB962C8B-B14F-4D97-AF65-F5344CB8AC3E}">
        <p14:creationId xmlns:p14="http://schemas.microsoft.com/office/powerpoint/2010/main" val="193066344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Tom sida">
    <p:spTree>
      <p:nvGrpSpPr>
        <p:cNvPr id="1" name=""/>
        <p:cNvGrpSpPr/>
        <p:nvPr/>
      </p:nvGrpSpPr>
      <p:grpSpPr>
        <a:xfrm>
          <a:off x="0" y="0"/>
          <a:ext cx="0" cy="0"/>
          <a:chOff x="0" y="0"/>
          <a:chExt cx="0" cy="0"/>
        </a:xfrm>
      </p:grpSpPr>
    </p:spTree>
    <p:extLst>
      <p:ext uri="{BB962C8B-B14F-4D97-AF65-F5344CB8AC3E}">
        <p14:creationId xmlns:p14="http://schemas.microsoft.com/office/powerpoint/2010/main" val="59125375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Avslut med logotyp">
    <p:bg>
      <p:bgPr>
        <a:solidFill>
          <a:schemeClr val="accent1"/>
        </a:solidFill>
        <a:effectLst/>
      </p:bgPr>
    </p:bg>
    <p:spTree>
      <p:nvGrpSpPr>
        <p:cNvPr id="1" name=""/>
        <p:cNvGrpSpPr/>
        <p:nvPr/>
      </p:nvGrpSpPr>
      <p:grpSpPr>
        <a:xfrm>
          <a:off x="0" y="0"/>
          <a:ext cx="0" cy="0"/>
          <a:chOff x="0" y="0"/>
          <a:chExt cx="0" cy="0"/>
        </a:xfrm>
      </p:grpSpPr>
      <p:grpSp>
        <p:nvGrpSpPr>
          <p:cNvPr id="3" name="Grupp 2"/>
          <p:cNvGrpSpPr/>
          <p:nvPr userDrawn="1"/>
        </p:nvGrpSpPr>
        <p:grpSpPr>
          <a:xfrm>
            <a:off x="3720966" y="2060848"/>
            <a:ext cx="4750067" cy="2376909"/>
            <a:chOff x="3720966" y="1988195"/>
            <a:chExt cx="4750067" cy="2376909"/>
          </a:xfrm>
        </p:grpSpPr>
        <p:sp>
          <p:nvSpPr>
            <p:cNvPr id="5" name="Rektangel 4"/>
            <p:cNvSpPr/>
            <p:nvPr userDrawn="1"/>
          </p:nvSpPr>
          <p:spPr>
            <a:xfrm>
              <a:off x="3720966" y="1988195"/>
              <a:ext cx="4750067" cy="2376909"/>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sv-SE"/>
            </a:p>
          </p:txBody>
        </p:sp>
        <p:pic>
          <p:nvPicPr>
            <p:cNvPr id="2" name="Bildobjekt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36444" y="2675530"/>
              <a:ext cx="3319110" cy="1002237"/>
            </a:xfrm>
            <a:prstGeom prst="rect">
              <a:avLst/>
            </a:prstGeom>
          </p:spPr>
        </p:pic>
      </p:grpSp>
    </p:spTree>
    <p:extLst>
      <p:ext uri="{BB962C8B-B14F-4D97-AF65-F5344CB8AC3E}">
        <p14:creationId xmlns:p14="http://schemas.microsoft.com/office/powerpoint/2010/main" val="183861583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Första sida med rubrik - alt 1">
    <p:bg>
      <p:bgPr>
        <a:solidFill>
          <a:schemeClr val="bg2"/>
        </a:solidFill>
        <a:effectLst/>
      </p:bgPr>
    </p:bg>
    <p:spTree>
      <p:nvGrpSpPr>
        <p:cNvPr id="1" name=""/>
        <p:cNvGrpSpPr/>
        <p:nvPr/>
      </p:nvGrpSpPr>
      <p:grpSpPr>
        <a:xfrm>
          <a:off x="0" y="0"/>
          <a:ext cx="0" cy="0"/>
          <a:chOff x="0" y="0"/>
          <a:chExt cx="0" cy="0"/>
        </a:xfrm>
      </p:grpSpPr>
      <p:sp>
        <p:nvSpPr>
          <p:cNvPr id="20" name="Freeform 9"/>
          <p:cNvSpPr>
            <a:spLocks/>
          </p:cNvSpPr>
          <p:nvPr userDrawn="1"/>
        </p:nvSpPr>
        <p:spPr bwMode="auto">
          <a:xfrm>
            <a:off x="6888088" y="-15875"/>
            <a:ext cx="5301655" cy="6873875"/>
          </a:xfrm>
          <a:custGeom>
            <a:avLst/>
            <a:gdLst>
              <a:gd name="T0" fmla="*/ 2632 w 2897"/>
              <a:gd name="T1" fmla="*/ 0 h 3766"/>
              <a:gd name="T2" fmla="*/ 0 w 2897"/>
              <a:gd name="T3" fmla="*/ 2345 h 3766"/>
              <a:gd name="T4" fmla="*/ 1111 w 2897"/>
              <a:gd name="T5" fmla="*/ 3365 h 3766"/>
              <a:gd name="T6" fmla="*/ 2327 w 2897"/>
              <a:gd name="T7" fmla="*/ 3747 h 3766"/>
              <a:gd name="T8" fmla="*/ 2897 w 2897"/>
              <a:gd name="T9" fmla="*/ 3553 h 3766"/>
              <a:gd name="T10" fmla="*/ 2897 w 2897"/>
              <a:gd name="T11" fmla="*/ 0 h 3766"/>
              <a:gd name="T12" fmla="*/ 2632 w 2897"/>
              <a:gd name="T13" fmla="*/ 0 h 3766"/>
            </a:gdLst>
            <a:ahLst/>
            <a:cxnLst>
              <a:cxn ang="0">
                <a:pos x="T0" y="T1"/>
              </a:cxn>
              <a:cxn ang="0">
                <a:pos x="T2" y="T3"/>
              </a:cxn>
              <a:cxn ang="0">
                <a:pos x="T4" y="T5"/>
              </a:cxn>
              <a:cxn ang="0">
                <a:pos x="T6" y="T7"/>
              </a:cxn>
              <a:cxn ang="0">
                <a:pos x="T8" y="T9"/>
              </a:cxn>
              <a:cxn ang="0">
                <a:pos x="T10" y="T11"/>
              </a:cxn>
              <a:cxn ang="0">
                <a:pos x="T12" y="T13"/>
              </a:cxn>
            </a:cxnLst>
            <a:rect l="0" t="0" r="r" b="b"/>
            <a:pathLst>
              <a:path w="2897" h="3766">
                <a:moveTo>
                  <a:pt x="2632" y="0"/>
                </a:moveTo>
                <a:cubicBezTo>
                  <a:pt x="0" y="2345"/>
                  <a:pt x="0" y="2345"/>
                  <a:pt x="0" y="2345"/>
                </a:cubicBezTo>
                <a:cubicBezTo>
                  <a:pt x="385" y="2743"/>
                  <a:pt x="805" y="3148"/>
                  <a:pt x="1111" y="3365"/>
                </a:cubicBezTo>
                <a:cubicBezTo>
                  <a:pt x="1480" y="3625"/>
                  <a:pt x="1999" y="3766"/>
                  <a:pt x="2327" y="3747"/>
                </a:cubicBezTo>
                <a:cubicBezTo>
                  <a:pt x="2616" y="3731"/>
                  <a:pt x="2897" y="3553"/>
                  <a:pt x="2897" y="3553"/>
                </a:cubicBezTo>
                <a:cubicBezTo>
                  <a:pt x="2897" y="0"/>
                  <a:pt x="2897" y="0"/>
                  <a:pt x="2897" y="0"/>
                </a:cubicBezTo>
                <a:lnTo>
                  <a:pt x="2632" y="0"/>
                </a:ln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sv-SE"/>
          </a:p>
        </p:txBody>
      </p:sp>
      <p:sp>
        <p:nvSpPr>
          <p:cNvPr id="17" name="Freeform 5"/>
          <p:cNvSpPr>
            <a:spLocks/>
          </p:cNvSpPr>
          <p:nvPr userDrawn="1"/>
        </p:nvSpPr>
        <p:spPr bwMode="auto">
          <a:xfrm>
            <a:off x="0" y="7488"/>
            <a:ext cx="12217400" cy="6873875"/>
          </a:xfrm>
          <a:custGeom>
            <a:avLst/>
            <a:gdLst>
              <a:gd name="T0" fmla="*/ 7680 w 7680"/>
              <a:gd name="T1" fmla="*/ 4320 h 4320"/>
              <a:gd name="T2" fmla="*/ 7680 w 7680"/>
              <a:gd name="T3" fmla="*/ 3540 h 4320"/>
              <a:gd name="T4" fmla="*/ 7114 w 7680"/>
              <a:gd name="T5" fmla="*/ 3734 h 4320"/>
              <a:gd name="T6" fmla="*/ 5905 w 7680"/>
              <a:gd name="T7" fmla="*/ 3354 h 4320"/>
              <a:gd name="T8" fmla="*/ 3808 w 7680"/>
              <a:gd name="T9" fmla="*/ 1257 h 4320"/>
              <a:gd name="T10" fmla="*/ 2369 w 7680"/>
              <a:gd name="T11" fmla="*/ 102 h 4320"/>
              <a:gd name="T12" fmla="*/ 2125 w 7680"/>
              <a:gd name="T13" fmla="*/ 0 h 4320"/>
              <a:gd name="T14" fmla="*/ 0 w 7680"/>
              <a:gd name="T15" fmla="*/ 0 h 4320"/>
              <a:gd name="T16" fmla="*/ 0 w 7680"/>
              <a:gd name="T17" fmla="*/ 4320 h 4320"/>
              <a:gd name="T18" fmla="*/ 7680 w 7680"/>
              <a:gd name="T19" fmla="*/ 4320 h 4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680" h="4320">
                <a:moveTo>
                  <a:pt x="7680" y="4320"/>
                </a:moveTo>
                <a:cubicBezTo>
                  <a:pt x="7680" y="3540"/>
                  <a:pt x="7680" y="3540"/>
                  <a:pt x="7680" y="3540"/>
                </a:cubicBezTo>
                <a:cubicBezTo>
                  <a:pt x="7680" y="3540"/>
                  <a:pt x="7401" y="3717"/>
                  <a:pt x="7114" y="3734"/>
                </a:cubicBezTo>
                <a:cubicBezTo>
                  <a:pt x="6788" y="3752"/>
                  <a:pt x="6272" y="3612"/>
                  <a:pt x="5905" y="3354"/>
                </a:cubicBezTo>
                <a:cubicBezTo>
                  <a:pt x="5204" y="2859"/>
                  <a:pt x="3904" y="1368"/>
                  <a:pt x="3808" y="1257"/>
                </a:cubicBezTo>
                <a:cubicBezTo>
                  <a:pt x="3502" y="908"/>
                  <a:pt x="2940" y="383"/>
                  <a:pt x="2369" y="102"/>
                </a:cubicBezTo>
                <a:cubicBezTo>
                  <a:pt x="2292" y="64"/>
                  <a:pt x="2210" y="30"/>
                  <a:pt x="2125" y="0"/>
                </a:cubicBezTo>
                <a:cubicBezTo>
                  <a:pt x="0" y="0"/>
                  <a:pt x="0" y="0"/>
                  <a:pt x="0" y="0"/>
                </a:cubicBezTo>
                <a:cubicBezTo>
                  <a:pt x="0" y="4320"/>
                  <a:pt x="0" y="4320"/>
                  <a:pt x="0" y="4320"/>
                </a:cubicBezTo>
                <a:lnTo>
                  <a:pt x="7680" y="4320"/>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sv-SE"/>
          </a:p>
        </p:txBody>
      </p:sp>
      <p:sp>
        <p:nvSpPr>
          <p:cNvPr id="3" name="Underrubrik 2"/>
          <p:cNvSpPr>
            <a:spLocks noGrp="1"/>
          </p:cNvSpPr>
          <p:nvPr>
            <p:ph type="subTitle" idx="1" hasCustomPrompt="1"/>
          </p:nvPr>
        </p:nvSpPr>
        <p:spPr>
          <a:xfrm>
            <a:off x="569352" y="5733256"/>
            <a:ext cx="9199056" cy="750978"/>
          </a:xfrm>
        </p:spPr>
        <p:txBody>
          <a:bodyPr anchor="t">
            <a:normAutofit/>
          </a:bodyPr>
          <a:lstStyle>
            <a:lvl1pPr marL="0" indent="0" algn="l">
              <a:buNone/>
              <a:defRPr sz="2400" b="0">
                <a:solidFill>
                  <a:schemeClr val="tx1"/>
                </a:solidFill>
                <a:latin typeface="+mn-lt"/>
                <a:cs typeface="Segoe UI Light" panose="020B0502040204020203" pitchFamily="34" charset="0"/>
              </a:defRPr>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en underrubrik</a:t>
            </a:r>
          </a:p>
        </p:txBody>
      </p:sp>
      <p:sp>
        <p:nvSpPr>
          <p:cNvPr id="2" name="Rubrik 1"/>
          <p:cNvSpPr>
            <a:spLocks noGrp="1"/>
          </p:cNvSpPr>
          <p:nvPr>
            <p:ph type="ctrTitle" hasCustomPrompt="1"/>
          </p:nvPr>
        </p:nvSpPr>
        <p:spPr>
          <a:xfrm>
            <a:off x="550863" y="1989138"/>
            <a:ext cx="7345362" cy="3744118"/>
          </a:xfrm>
        </p:spPr>
        <p:txBody>
          <a:bodyPr anchor="b">
            <a:normAutofit/>
          </a:bodyPr>
          <a:lstStyle>
            <a:lvl1pPr algn="l">
              <a:lnSpc>
                <a:spcPct val="100000"/>
              </a:lnSpc>
              <a:defRPr sz="5200">
                <a:solidFill>
                  <a:schemeClr val="tx1"/>
                </a:solidFill>
                <a:latin typeface="Segoe UI Black" panose="020B0A02040204020203" pitchFamily="34" charset="0"/>
                <a:ea typeface="Segoe UI Black" panose="020B0A02040204020203" pitchFamily="34" charset="0"/>
              </a:defRPr>
            </a:lvl1pPr>
          </a:lstStyle>
          <a:p>
            <a:r>
              <a:rPr lang="sv-SE" dirty="0"/>
              <a:t>Skriv in en rubrik</a:t>
            </a:r>
          </a:p>
        </p:txBody>
      </p:sp>
      <p:pic>
        <p:nvPicPr>
          <p:cNvPr id="4" name="Bildobjekt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69351" y="548680"/>
            <a:ext cx="1408969" cy="425136"/>
          </a:xfrm>
          <a:prstGeom prst="rect">
            <a:avLst/>
          </a:prstGeom>
        </p:spPr>
      </p:pic>
    </p:spTree>
    <p:extLst>
      <p:ext uri="{BB962C8B-B14F-4D97-AF65-F5344CB8AC3E}">
        <p14:creationId xmlns:p14="http://schemas.microsoft.com/office/powerpoint/2010/main" val="3899843062"/>
      </p:ext>
    </p:extLst>
  </p:cSld>
  <p:clrMapOvr>
    <a:masterClrMapping/>
  </p:clrMapOvr>
  <p:extLst>
    <p:ext uri="{DCECCB84-F9BA-43D5-87BE-67443E8EF086}">
      <p15:sldGuideLst xmlns:p15="http://schemas.microsoft.com/office/powerpoint/2012/main"/>
    </p:ext>
  </p:extLs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Första sida med rubrik - alt 2">
    <p:bg>
      <p:bgPr>
        <a:solidFill>
          <a:schemeClr val="bg2"/>
        </a:solidFill>
        <a:effectLst/>
      </p:bgPr>
    </p:bg>
    <p:spTree>
      <p:nvGrpSpPr>
        <p:cNvPr id="1" name=""/>
        <p:cNvGrpSpPr/>
        <p:nvPr/>
      </p:nvGrpSpPr>
      <p:grpSpPr>
        <a:xfrm>
          <a:off x="0" y="0"/>
          <a:ext cx="0" cy="0"/>
          <a:chOff x="0" y="0"/>
          <a:chExt cx="0" cy="0"/>
        </a:xfrm>
      </p:grpSpPr>
      <p:sp>
        <p:nvSpPr>
          <p:cNvPr id="9" name="Freeform 5"/>
          <p:cNvSpPr>
            <a:spLocks/>
          </p:cNvSpPr>
          <p:nvPr userDrawn="1"/>
        </p:nvSpPr>
        <p:spPr bwMode="auto">
          <a:xfrm>
            <a:off x="-26988" y="3284538"/>
            <a:ext cx="7032625" cy="3573462"/>
          </a:xfrm>
          <a:custGeom>
            <a:avLst/>
            <a:gdLst>
              <a:gd name="T0" fmla="*/ 4416 w 4416"/>
              <a:gd name="T1" fmla="*/ 2243 h 2243"/>
              <a:gd name="T2" fmla="*/ 3812 w 4416"/>
              <a:gd name="T3" fmla="*/ 1572 h 2243"/>
              <a:gd name="T4" fmla="*/ 2374 w 4416"/>
              <a:gd name="T5" fmla="*/ 417 h 2243"/>
              <a:gd name="T6" fmla="*/ 0 w 4416"/>
              <a:gd name="T7" fmla="*/ 90 h 2243"/>
              <a:gd name="T8" fmla="*/ 0 w 4416"/>
              <a:gd name="T9" fmla="*/ 2243 h 2243"/>
              <a:gd name="T10" fmla="*/ 4416 w 4416"/>
              <a:gd name="T11" fmla="*/ 2243 h 2243"/>
            </a:gdLst>
            <a:ahLst/>
            <a:cxnLst>
              <a:cxn ang="0">
                <a:pos x="T0" y="T1"/>
              </a:cxn>
              <a:cxn ang="0">
                <a:pos x="T2" y="T3"/>
              </a:cxn>
              <a:cxn ang="0">
                <a:pos x="T4" y="T5"/>
              </a:cxn>
              <a:cxn ang="0">
                <a:pos x="T6" y="T7"/>
              </a:cxn>
              <a:cxn ang="0">
                <a:pos x="T8" y="T9"/>
              </a:cxn>
              <a:cxn ang="0">
                <a:pos x="T10" y="T11"/>
              </a:cxn>
            </a:cxnLst>
            <a:rect l="0" t="0" r="r" b="b"/>
            <a:pathLst>
              <a:path w="4416" h="2243">
                <a:moveTo>
                  <a:pt x="4416" y="2243"/>
                </a:moveTo>
                <a:cubicBezTo>
                  <a:pt x="4095" y="1896"/>
                  <a:pt x="3852" y="1618"/>
                  <a:pt x="3812" y="1572"/>
                </a:cubicBezTo>
                <a:cubicBezTo>
                  <a:pt x="3507" y="1223"/>
                  <a:pt x="2944" y="698"/>
                  <a:pt x="2374" y="417"/>
                </a:cubicBezTo>
                <a:cubicBezTo>
                  <a:pt x="1527" y="0"/>
                  <a:pt x="91" y="84"/>
                  <a:pt x="0" y="90"/>
                </a:cubicBezTo>
                <a:cubicBezTo>
                  <a:pt x="0" y="2243"/>
                  <a:pt x="0" y="2243"/>
                  <a:pt x="0" y="2243"/>
                </a:cubicBezTo>
                <a:lnTo>
                  <a:pt x="4416" y="2243"/>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sv-SE"/>
          </a:p>
        </p:txBody>
      </p:sp>
      <p:sp>
        <p:nvSpPr>
          <p:cNvPr id="13" name="Freeform 9"/>
          <p:cNvSpPr>
            <a:spLocks/>
          </p:cNvSpPr>
          <p:nvPr userDrawn="1"/>
        </p:nvSpPr>
        <p:spPr bwMode="auto">
          <a:xfrm>
            <a:off x="8329613" y="3416301"/>
            <a:ext cx="3863975" cy="3441699"/>
          </a:xfrm>
          <a:custGeom>
            <a:avLst/>
            <a:gdLst>
              <a:gd name="T0" fmla="*/ 2434 w 2434"/>
              <a:gd name="T1" fmla="*/ 2168 h 2168"/>
              <a:gd name="T2" fmla="*/ 2434 w 2434"/>
              <a:gd name="T3" fmla="*/ 0 h 2168"/>
              <a:gd name="T4" fmla="*/ 0 w 2434"/>
              <a:gd name="T5" fmla="*/ 2168 h 2168"/>
              <a:gd name="T6" fmla="*/ 2434 w 2434"/>
              <a:gd name="T7" fmla="*/ 2168 h 2168"/>
            </a:gdLst>
            <a:ahLst/>
            <a:cxnLst>
              <a:cxn ang="0">
                <a:pos x="T0" y="T1"/>
              </a:cxn>
              <a:cxn ang="0">
                <a:pos x="T2" y="T3"/>
              </a:cxn>
              <a:cxn ang="0">
                <a:pos x="T4" y="T5"/>
              </a:cxn>
              <a:cxn ang="0">
                <a:pos x="T6" y="T7"/>
              </a:cxn>
            </a:cxnLst>
            <a:rect l="0" t="0" r="r" b="b"/>
            <a:pathLst>
              <a:path w="2434" h="2168">
                <a:moveTo>
                  <a:pt x="2434" y="2168"/>
                </a:moveTo>
                <a:lnTo>
                  <a:pt x="2434" y="0"/>
                </a:lnTo>
                <a:lnTo>
                  <a:pt x="0" y="2168"/>
                </a:lnTo>
                <a:lnTo>
                  <a:pt x="2434" y="2168"/>
                </a:ln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sv-SE"/>
          </a:p>
        </p:txBody>
      </p:sp>
      <p:sp>
        <p:nvSpPr>
          <p:cNvPr id="3" name="Underrubrik 2"/>
          <p:cNvSpPr>
            <a:spLocks noGrp="1"/>
          </p:cNvSpPr>
          <p:nvPr>
            <p:ph type="subTitle" idx="1" hasCustomPrompt="1"/>
          </p:nvPr>
        </p:nvSpPr>
        <p:spPr>
          <a:xfrm>
            <a:off x="550863" y="2132856"/>
            <a:ext cx="11090275" cy="1020147"/>
          </a:xfrm>
        </p:spPr>
        <p:txBody>
          <a:bodyPr anchor="t">
            <a:noAutofit/>
          </a:bodyPr>
          <a:lstStyle>
            <a:lvl1pPr marL="0" indent="0" algn="l">
              <a:buNone/>
              <a:defRPr sz="2800" b="0">
                <a:solidFill>
                  <a:schemeClr val="tx1"/>
                </a:solidFill>
                <a:latin typeface="+mn-lt"/>
                <a:cs typeface="Segoe UI Light" panose="020B0502040204020203" pitchFamily="34" charset="0"/>
              </a:defRPr>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en underrubrik</a:t>
            </a:r>
          </a:p>
        </p:txBody>
      </p:sp>
      <p:sp>
        <p:nvSpPr>
          <p:cNvPr id="2" name="Rubrik 1"/>
          <p:cNvSpPr>
            <a:spLocks noGrp="1"/>
          </p:cNvSpPr>
          <p:nvPr>
            <p:ph type="ctrTitle" hasCustomPrompt="1"/>
          </p:nvPr>
        </p:nvSpPr>
        <p:spPr>
          <a:xfrm>
            <a:off x="550863" y="404664"/>
            <a:ext cx="11090275" cy="1800199"/>
          </a:xfrm>
        </p:spPr>
        <p:txBody>
          <a:bodyPr anchor="b">
            <a:normAutofit/>
          </a:bodyPr>
          <a:lstStyle>
            <a:lvl1pPr algn="l">
              <a:lnSpc>
                <a:spcPct val="100000"/>
              </a:lnSpc>
              <a:defRPr sz="5200">
                <a:solidFill>
                  <a:schemeClr val="tx1"/>
                </a:solidFill>
                <a:latin typeface="Segoe UI Black" panose="020B0A02040204020203" pitchFamily="34" charset="0"/>
                <a:ea typeface="Segoe UI Black" panose="020B0A02040204020203" pitchFamily="34" charset="0"/>
              </a:defRPr>
            </a:lvl1pPr>
          </a:lstStyle>
          <a:p>
            <a:r>
              <a:rPr lang="sv-SE" dirty="0"/>
              <a:t>Skriv in en rubrik</a:t>
            </a:r>
          </a:p>
        </p:txBody>
      </p:sp>
      <p:sp>
        <p:nvSpPr>
          <p:cNvPr id="8" name="AutoShape 3"/>
          <p:cNvSpPr>
            <a:spLocks noChangeAspect="1" noChangeArrowheads="1" noTextEdit="1"/>
          </p:cNvSpPr>
          <p:nvPr userDrawn="1"/>
        </p:nvSpPr>
        <p:spPr bwMode="auto">
          <a:xfrm>
            <a:off x="-25400" y="3411538"/>
            <a:ext cx="7032625" cy="344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a:p>
        </p:txBody>
      </p:sp>
      <p:pic>
        <p:nvPicPr>
          <p:cNvPr id="10" name="Bildobjekt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32169" y="5913227"/>
            <a:ext cx="1408969" cy="425136"/>
          </a:xfrm>
          <a:prstGeom prst="rect">
            <a:avLst/>
          </a:prstGeom>
        </p:spPr>
      </p:pic>
    </p:spTree>
    <p:extLst>
      <p:ext uri="{BB962C8B-B14F-4D97-AF65-F5344CB8AC3E}">
        <p14:creationId xmlns:p14="http://schemas.microsoft.com/office/powerpoint/2010/main" val="704822579"/>
      </p:ext>
    </p:extLst>
  </p:cSld>
  <p:clrMapOvr>
    <a:masterClrMapping/>
  </p:clrMapOvr>
  <p:extLst>
    <p:ext uri="{DCECCB84-F9BA-43D5-87BE-67443E8EF086}">
      <p15:sldGuideLst xmlns:p15="http://schemas.microsoft.com/office/powerpoint/2012/main"/>
    </p:ext>
  </p:extLst>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Innehållssid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50863" y="549275"/>
            <a:ext cx="11090275" cy="1439862"/>
          </a:xfrm>
        </p:spPr>
        <p:txBody>
          <a:bodyPr anchor="t"/>
          <a:lstStyle>
            <a:lvl1pPr>
              <a:defRPr/>
            </a:lvl1pPr>
          </a:lstStyle>
          <a:p>
            <a:r>
              <a:rPr lang="sv-SE" dirty="0"/>
              <a:t>Skriv in en rubrik</a:t>
            </a:r>
          </a:p>
        </p:txBody>
      </p:sp>
      <p:sp>
        <p:nvSpPr>
          <p:cNvPr id="6" name="Platshållare för innehåll 5"/>
          <p:cNvSpPr>
            <a:spLocks noGrp="1"/>
          </p:cNvSpPr>
          <p:nvPr>
            <p:ph sz="quarter" idx="10"/>
          </p:nvPr>
        </p:nvSpPr>
        <p:spPr>
          <a:xfrm>
            <a:off x="550863" y="1989138"/>
            <a:ext cx="11090275" cy="4319587"/>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300140482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Innehållssida med bakgrund">
    <p:bg>
      <p:bgPr>
        <a:solidFill>
          <a:schemeClr val="bg2"/>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50863" y="549275"/>
            <a:ext cx="11090275" cy="1439863"/>
          </a:xfrm>
        </p:spPr>
        <p:txBody>
          <a:bodyPr anchor="t"/>
          <a:lstStyle>
            <a:lvl1pPr>
              <a:defRPr/>
            </a:lvl1pPr>
          </a:lstStyle>
          <a:p>
            <a:r>
              <a:rPr lang="sv-SE" dirty="0"/>
              <a:t>Skriv in en rubrik</a:t>
            </a:r>
          </a:p>
        </p:txBody>
      </p:sp>
      <p:sp>
        <p:nvSpPr>
          <p:cNvPr id="4" name="Platshållare för innehåll 5"/>
          <p:cNvSpPr>
            <a:spLocks noGrp="1"/>
          </p:cNvSpPr>
          <p:nvPr>
            <p:ph sz="quarter" idx="10"/>
          </p:nvPr>
        </p:nvSpPr>
        <p:spPr>
          <a:xfrm>
            <a:off x="550863" y="1989138"/>
            <a:ext cx="11090275" cy="4319587"/>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1906354741"/>
      </p:ext>
    </p:extLst>
  </p:cSld>
  <p:clrMapOvr>
    <a:overrideClrMapping bg1="lt1" tx1="dk1" bg2="lt2" tx2="dk2" accent1="accent1" accent2="accent2" accent3="accent3" accent4="accent4" accent5="accent5" accent6="accent6" hlink="hlink" folHlink="folHlink"/>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Innehåll - två delar">
    <p:spTree>
      <p:nvGrpSpPr>
        <p:cNvPr id="1" name=""/>
        <p:cNvGrpSpPr/>
        <p:nvPr/>
      </p:nvGrpSpPr>
      <p:grpSpPr>
        <a:xfrm>
          <a:off x="0" y="0"/>
          <a:ext cx="0" cy="0"/>
          <a:chOff x="0" y="0"/>
          <a:chExt cx="0" cy="0"/>
        </a:xfrm>
      </p:grpSpPr>
      <p:sp>
        <p:nvSpPr>
          <p:cNvPr id="12" name="Platshållare för innehåll 2"/>
          <p:cNvSpPr>
            <a:spLocks noGrp="1"/>
          </p:cNvSpPr>
          <p:nvPr>
            <p:ph idx="12" hasCustomPrompt="1"/>
          </p:nvPr>
        </p:nvSpPr>
        <p:spPr>
          <a:xfrm>
            <a:off x="550863" y="1989138"/>
            <a:ext cx="5400000" cy="4319586"/>
          </a:xfrm>
        </p:spPr>
        <p:txBody>
          <a:bodyPr>
            <a:normAutofit/>
          </a:bodyPr>
          <a:lstStyle>
            <a:lvl1pPr marL="0" marR="0" indent="0" algn="l" defTabSz="914377" rtl="0" eaLnBrk="1" fontAlgn="auto" latinLnBrk="0" hangingPunct="1">
              <a:lnSpc>
                <a:spcPct val="100000"/>
              </a:lnSpc>
              <a:spcBef>
                <a:spcPts val="600"/>
              </a:spcBef>
              <a:spcAft>
                <a:spcPts val="0"/>
              </a:spcAft>
              <a:buClrTx/>
              <a:buSzTx/>
              <a:buFontTx/>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
        <p:nvSpPr>
          <p:cNvPr id="5" name="Rubrik 1"/>
          <p:cNvSpPr>
            <a:spLocks noGrp="1"/>
          </p:cNvSpPr>
          <p:nvPr>
            <p:ph type="title" hasCustomPrompt="1"/>
          </p:nvPr>
        </p:nvSpPr>
        <p:spPr>
          <a:xfrm>
            <a:off x="550863" y="549275"/>
            <a:ext cx="11090275" cy="1439863"/>
          </a:xfrm>
        </p:spPr>
        <p:txBody>
          <a:bodyPr anchor="t"/>
          <a:lstStyle>
            <a:lvl1pPr>
              <a:defRPr/>
            </a:lvl1pPr>
          </a:lstStyle>
          <a:p>
            <a:r>
              <a:rPr lang="sv-SE" dirty="0"/>
              <a:t>Skriv in en rubrik</a:t>
            </a:r>
          </a:p>
        </p:txBody>
      </p:sp>
      <p:sp>
        <p:nvSpPr>
          <p:cNvPr id="6" name="Platshållare för innehåll 2"/>
          <p:cNvSpPr>
            <a:spLocks noGrp="1"/>
          </p:cNvSpPr>
          <p:nvPr>
            <p:ph idx="13" hasCustomPrompt="1"/>
          </p:nvPr>
        </p:nvSpPr>
        <p:spPr>
          <a:xfrm>
            <a:off x="6240016" y="1989137"/>
            <a:ext cx="5400000" cy="4319587"/>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Tree>
    <p:extLst>
      <p:ext uri="{BB962C8B-B14F-4D97-AF65-F5344CB8AC3E}">
        <p14:creationId xmlns:p14="http://schemas.microsoft.com/office/powerpoint/2010/main" val="701063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och bild till vänster">
    <p:spTree>
      <p:nvGrpSpPr>
        <p:cNvPr id="1" name=""/>
        <p:cNvGrpSpPr/>
        <p:nvPr/>
      </p:nvGrpSpPr>
      <p:grpSpPr>
        <a:xfrm>
          <a:off x="0" y="0"/>
          <a:ext cx="0" cy="0"/>
          <a:chOff x="0" y="0"/>
          <a:chExt cx="0" cy="0"/>
        </a:xfrm>
      </p:grpSpPr>
      <p:sp>
        <p:nvSpPr>
          <p:cNvPr id="9" name="Platshållare för bild 8"/>
          <p:cNvSpPr>
            <a:spLocks noGrp="1"/>
          </p:cNvSpPr>
          <p:nvPr>
            <p:ph type="pic" sz="quarter" idx="13"/>
          </p:nvPr>
        </p:nvSpPr>
        <p:spPr>
          <a:xfrm>
            <a:off x="0" y="0"/>
            <a:ext cx="5400000" cy="6858000"/>
          </a:xfrm>
        </p:spPr>
        <p:txBody>
          <a:bodyPr>
            <a:normAutofit/>
          </a:bodyPr>
          <a:lstStyle>
            <a:lvl1pPr marL="0" indent="0">
              <a:buNone/>
              <a:defRPr sz="1900"/>
            </a:lvl1pPr>
          </a:lstStyle>
          <a:p>
            <a:r>
              <a:rPr lang="sv-SE"/>
              <a:t>Klicka på ikonen för att lägga till en bild</a:t>
            </a:r>
            <a:endParaRPr lang="sv-SE" dirty="0"/>
          </a:p>
        </p:txBody>
      </p:sp>
      <p:sp>
        <p:nvSpPr>
          <p:cNvPr id="5" name="Underrubrik 2"/>
          <p:cNvSpPr>
            <a:spLocks noGrp="1"/>
          </p:cNvSpPr>
          <p:nvPr>
            <p:ph type="subTitle" idx="1" hasCustomPrompt="1"/>
          </p:nvPr>
        </p:nvSpPr>
        <p:spPr>
          <a:xfrm>
            <a:off x="6112768" y="1989139"/>
            <a:ext cx="5528370" cy="4319586"/>
          </a:xfrm>
        </p:spPr>
        <p:txBody>
          <a:bodyPr>
            <a:normAutofit/>
          </a:bodyPr>
          <a:lstStyle>
            <a:lvl1pPr marL="0" indent="0" algn="l">
              <a:buNone/>
              <a:defRPr sz="22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din text här</a:t>
            </a:r>
          </a:p>
        </p:txBody>
      </p:sp>
      <p:sp>
        <p:nvSpPr>
          <p:cNvPr id="6" name="Rubrik 1"/>
          <p:cNvSpPr>
            <a:spLocks noGrp="1"/>
          </p:cNvSpPr>
          <p:nvPr>
            <p:ph type="title" hasCustomPrompt="1"/>
          </p:nvPr>
        </p:nvSpPr>
        <p:spPr>
          <a:xfrm>
            <a:off x="6112768" y="549275"/>
            <a:ext cx="5528370" cy="1439864"/>
          </a:xfrm>
        </p:spPr>
        <p:txBody>
          <a:bodyPr anchor="t"/>
          <a:lstStyle>
            <a:lvl1pPr>
              <a:defRPr/>
            </a:lvl1pPr>
          </a:lstStyle>
          <a:p>
            <a:r>
              <a:rPr lang="sv-SE" dirty="0"/>
              <a:t>Skriv in en rubrik</a:t>
            </a:r>
          </a:p>
        </p:txBody>
      </p:sp>
    </p:spTree>
    <p:extLst>
      <p:ext uri="{BB962C8B-B14F-4D97-AF65-F5344CB8AC3E}">
        <p14:creationId xmlns:p14="http://schemas.microsoft.com/office/powerpoint/2010/main" val="337340305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Text och bild till höger">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550862" y="1989139"/>
            <a:ext cx="5545137" cy="4319586"/>
          </a:xfrm>
        </p:spPr>
        <p:txBody>
          <a:bodyPr>
            <a:normAutofit/>
          </a:bodyPr>
          <a:lstStyle>
            <a:lvl1pPr marL="0" indent="0" algn="l">
              <a:buNone/>
              <a:defRPr sz="22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din text här</a:t>
            </a:r>
          </a:p>
        </p:txBody>
      </p:sp>
      <p:sp>
        <p:nvSpPr>
          <p:cNvPr id="9" name="Platshållare för bild 8"/>
          <p:cNvSpPr>
            <a:spLocks noGrp="1"/>
          </p:cNvSpPr>
          <p:nvPr>
            <p:ph type="pic" sz="quarter" idx="13"/>
          </p:nvPr>
        </p:nvSpPr>
        <p:spPr>
          <a:xfrm>
            <a:off x="6792000" y="0"/>
            <a:ext cx="5400000" cy="6858000"/>
          </a:xfrm>
        </p:spPr>
        <p:txBody>
          <a:bodyPr>
            <a:normAutofit/>
          </a:bodyPr>
          <a:lstStyle>
            <a:lvl1pPr marL="0" indent="0">
              <a:buNone/>
              <a:defRPr sz="1900"/>
            </a:lvl1pPr>
          </a:lstStyle>
          <a:p>
            <a:r>
              <a:rPr lang="sv-SE" dirty="0"/>
              <a:t>Klicka på ikonen för att lägga till en bild</a:t>
            </a:r>
          </a:p>
        </p:txBody>
      </p:sp>
      <p:sp>
        <p:nvSpPr>
          <p:cNvPr id="5" name="Rubrik 1"/>
          <p:cNvSpPr>
            <a:spLocks noGrp="1"/>
          </p:cNvSpPr>
          <p:nvPr>
            <p:ph type="title" hasCustomPrompt="1"/>
          </p:nvPr>
        </p:nvSpPr>
        <p:spPr>
          <a:xfrm>
            <a:off x="550862" y="549275"/>
            <a:ext cx="5545137" cy="1439864"/>
          </a:xfrm>
        </p:spPr>
        <p:txBody>
          <a:bodyPr anchor="t"/>
          <a:lstStyle>
            <a:lvl1pPr>
              <a:defRPr/>
            </a:lvl1pPr>
          </a:lstStyle>
          <a:p>
            <a:r>
              <a:rPr lang="sv-SE" dirty="0"/>
              <a:t>Skriv in en rubrik</a:t>
            </a:r>
          </a:p>
        </p:txBody>
      </p:sp>
    </p:spTree>
    <p:extLst>
      <p:ext uri="{BB962C8B-B14F-4D97-AF65-F5344CB8AC3E}">
        <p14:creationId xmlns:p14="http://schemas.microsoft.com/office/powerpoint/2010/main" val="292105084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Text och bild till vänster">
    <p:spTree>
      <p:nvGrpSpPr>
        <p:cNvPr id="1" name=""/>
        <p:cNvGrpSpPr/>
        <p:nvPr/>
      </p:nvGrpSpPr>
      <p:grpSpPr>
        <a:xfrm>
          <a:off x="0" y="0"/>
          <a:ext cx="0" cy="0"/>
          <a:chOff x="0" y="0"/>
          <a:chExt cx="0" cy="0"/>
        </a:xfrm>
      </p:grpSpPr>
      <p:sp>
        <p:nvSpPr>
          <p:cNvPr id="9" name="Platshållare för bild 8"/>
          <p:cNvSpPr>
            <a:spLocks noGrp="1"/>
          </p:cNvSpPr>
          <p:nvPr>
            <p:ph type="pic" sz="quarter" idx="13"/>
          </p:nvPr>
        </p:nvSpPr>
        <p:spPr>
          <a:xfrm>
            <a:off x="0" y="0"/>
            <a:ext cx="5400000" cy="6858000"/>
          </a:xfrm>
        </p:spPr>
        <p:txBody>
          <a:bodyPr>
            <a:normAutofit/>
          </a:bodyPr>
          <a:lstStyle>
            <a:lvl1pPr marL="0" indent="0">
              <a:buNone/>
              <a:defRPr sz="1900"/>
            </a:lvl1pPr>
          </a:lstStyle>
          <a:p>
            <a:r>
              <a:rPr lang="sv-SE"/>
              <a:t>Klicka på ikonen för att lägga till en bild</a:t>
            </a:r>
            <a:endParaRPr lang="sv-SE" dirty="0"/>
          </a:p>
        </p:txBody>
      </p:sp>
      <p:sp>
        <p:nvSpPr>
          <p:cNvPr id="5" name="Underrubrik 2"/>
          <p:cNvSpPr>
            <a:spLocks noGrp="1"/>
          </p:cNvSpPr>
          <p:nvPr>
            <p:ph type="subTitle" idx="1" hasCustomPrompt="1"/>
          </p:nvPr>
        </p:nvSpPr>
        <p:spPr>
          <a:xfrm>
            <a:off x="6112768" y="1989139"/>
            <a:ext cx="5528370" cy="4319586"/>
          </a:xfrm>
        </p:spPr>
        <p:txBody>
          <a:bodyPr>
            <a:normAutofit/>
          </a:bodyPr>
          <a:lstStyle>
            <a:lvl1pPr marL="0" indent="0" algn="l">
              <a:buNone/>
              <a:defRPr sz="22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din text här</a:t>
            </a:r>
          </a:p>
        </p:txBody>
      </p:sp>
      <p:sp>
        <p:nvSpPr>
          <p:cNvPr id="6" name="Rubrik 1"/>
          <p:cNvSpPr>
            <a:spLocks noGrp="1"/>
          </p:cNvSpPr>
          <p:nvPr>
            <p:ph type="title" hasCustomPrompt="1"/>
          </p:nvPr>
        </p:nvSpPr>
        <p:spPr>
          <a:xfrm>
            <a:off x="6112768" y="549275"/>
            <a:ext cx="5528370" cy="1439864"/>
          </a:xfrm>
        </p:spPr>
        <p:txBody>
          <a:bodyPr anchor="t"/>
          <a:lstStyle>
            <a:lvl1pPr>
              <a:defRPr/>
            </a:lvl1pPr>
          </a:lstStyle>
          <a:p>
            <a:r>
              <a:rPr lang="sv-SE" dirty="0"/>
              <a:t>Skriv in en rubrik</a:t>
            </a:r>
          </a:p>
        </p:txBody>
      </p:sp>
    </p:spTree>
    <p:extLst>
      <p:ext uri="{BB962C8B-B14F-4D97-AF65-F5344CB8AC3E}">
        <p14:creationId xmlns:p14="http://schemas.microsoft.com/office/powerpoint/2010/main" val="198210477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ext och färgfält till höger">
    <p:spTree>
      <p:nvGrpSpPr>
        <p:cNvPr id="1" name=""/>
        <p:cNvGrpSpPr/>
        <p:nvPr/>
      </p:nvGrpSpPr>
      <p:grpSpPr>
        <a:xfrm>
          <a:off x="0" y="0"/>
          <a:ext cx="0" cy="0"/>
          <a:chOff x="0" y="0"/>
          <a:chExt cx="0" cy="0"/>
        </a:xfrm>
      </p:grpSpPr>
      <p:sp>
        <p:nvSpPr>
          <p:cNvPr id="4" name="Rektangel 3"/>
          <p:cNvSpPr/>
          <p:nvPr userDrawn="1"/>
        </p:nvSpPr>
        <p:spPr>
          <a:xfrm>
            <a:off x="6792000" y="0"/>
            <a:ext cx="5400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Underrubrik 2"/>
          <p:cNvSpPr>
            <a:spLocks noGrp="1"/>
          </p:cNvSpPr>
          <p:nvPr>
            <p:ph type="subTitle" idx="1" hasCustomPrompt="1"/>
          </p:nvPr>
        </p:nvSpPr>
        <p:spPr>
          <a:xfrm>
            <a:off x="549028" y="1989139"/>
            <a:ext cx="5546972" cy="4319586"/>
          </a:xfrm>
        </p:spPr>
        <p:txBody>
          <a:bodyPr>
            <a:normAutofit/>
          </a:bodyPr>
          <a:lstStyle>
            <a:lvl1pPr marL="0" indent="0" algn="l">
              <a:buNone/>
              <a:defRPr sz="22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din text här</a:t>
            </a:r>
          </a:p>
        </p:txBody>
      </p:sp>
      <p:sp>
        <p:nvSpPr>
          <p:cNvPr id="8" name="Rubrik 1"/>
          <p:cNvSpPr>
            <a:spLocks noGrp="1"/>
          </p:cNvSpPr>
          <p:nvPr>
            <p:ph type="title" hasCustomPrompt="1"/>
          </p:nvPr>
        </p:nvSpPr>
        <p:spPr>
          <a:xfrm>
            <a:off x="549028" y="549275"/>
            <a:ext cx="5546972" cy="1439863"/>
          </a:xfrm>
        </p:spPr>
        <p:txBody>
          <a:bodyPr anchor="t"/>
          <a:lstStyle>
            <a:lvl1pPr>
              <a:defRPr/>
            </a:lvl1pPr>
          </a:lstStyle>
          <a:p>
            <a:r>
              <a:rPr lang="sv-SE" dirty="0"/>
              <a:t>Skriv in en rubrik</a:t>
            </a:r>
          </a:p>
        </p:txBody>
      </p:sp>
      <p:sp>
        <p:nvSpPr>
          <p:cNvPr id="3" name="Platshållare för text 2"/>
          <p:cNvSpPr>
            <a:spLocks noGrp="1"/>
          </p:cNvSpPr>
          <p:nvPr>
            <p:ph type="body" sz="quarter" idx="10"/>
          </p:nvPr>
        </p:nvSpPr>
        <p:spPr>
          <a:xfrm>
            <a:off x="7392145" y="549275"/>
            <a:ext cx="4260128" cy="5759450"/>
          </a:xfrm>
        </p:spPr>
        <p:txBody>
          <a:bodyPr anchor="ctr"/>
          <a:lstStyle>
            <a:lvl1pPr>
              <a:defRPr sz="2000"/>
            </a:lvl1pPr>
            <a:lvl4pPr>
              <a:defRPr sz="2000"/>
            </a:lvl4pPr>
            <a:lvl5pPr>
              <a:defRPr sz="1800"/>
            </a:lvl5pPr>
          </a:lstStyle>
          <a:p>
            <a:pPr lvl="0"/>
            <a:r>
              <a:rPr lang="sv-SE" dirty="0"/>
              <a:t>Redigera format för bakgrundstext</a:t>
            </a:r>
          </a:p>
          <a:p>
            <a:pPr lvl="1"/>
            <a:r>
              <a:rPr lang="sv-SE" dirty="0"/>
              <a:t>Nivå två</a:t>
            </a:r>
          </a:p>
          <a:p>
            <a:pPr lvl="2"/>
            <a:r>
              <a:rPr lang="sv-SE" dirty="0"/>
              <a:t>Nivå tre</a:t>
            </a:r>
          </a:p>
        </p:txBody>
      </p:sp>
    </p:spTree>
    <p:extLst>
      <p:ext uri="{BB962C8B-B14F-4D97-AF65-F5344CB8AC3E}">
        <p14:creationId xmlns:p14="http://schemas.microsoft.com/office/powerpoint/2010/main" val="392509588"/>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Text och färgfält till vänster">
    <p:spTree>
      <p:nvGrpSpPr>
        <p:cNvPr id="1" name=""/>
        <p:cNvGrpSpPr/>
        <p:nvPr/>
      </p:nvGrpSpPr>
      <p:grpSpPr>
        <a:xfrm>
          <a:off x="0" y="0"/>
          <a:ext cx="0" cy="0"/>
          <a:chOff x="0" y="0"/>
          <a:chExt cx="0" cy="0"/>
        </a:xfrm>
      </p:grpSpPr>
      <p:sp>
        <p:nvSpPr>
          <p:cNvPr id="4" name="Rektangel 3"/>
          <p:cNvSpPr/>
          <p:nvPr userDrawn="1"/>
        </p:nvSpPr>
        <p:spPr>
          <a:xfrm>
            <a:off x="-15696" y="0"/>
            <a:ext cx="5400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Underrubrik 2"/>
          <p:cNvSpPr>
            <a:spLocks noGrp="1"/>
          </p:cNvSpPr>
          <p:nvPr>
            <p:ph type="subTitle" idx="1" hasCustomPrompt="1"/>
          </p:nvPr>
        </p:nvSpPr>
        <p:spPr>
          <a:xfrm>
            <a:off x="6096000" y="1989139"/>
            <a:ext cx="5545138" cy="4319586"/>
          </a:xfrm>
        </p:spPr>
        <p:txBody>
          <a:bodyPr>
            <a:normAutofit/>
          </a:bodyPr>
          <a:lstStyle>
            <a:lvl1pPr marL="0" indent="0" algn="l">
              <a:buNone/>
              <a:defRPr sz="22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din text här</a:t>
            </a:r>
          </a:p>
        </p:txBody>
      </p:sp>
      <p:sp>
        <p:nvSpPr>
          <p:cNvPr id="7" name="Rubrik 1"/>
          <p:cNvSpPr>
            <a:spLocks noGrp="1"/>
          </p:cNvSpPr>
          <p:nvPr>
            <p:ph type="title" hasCustomPrompt="1"/>
          </p:nvPr>
        </p:nvSpPr>
        <p:spPr>
          <a:xfrm>
            <a:off x="6112768" y="549275"/>
            <a:ext cx="5528370" cy="1439863"/>
          </a:xfrm>
        </p:spPr>
        <p:txBody>
          <a:bodyPr anchor="t"/>
          <a:lstStyle>
            <a:lvl1pPr>
              <a:defRPr/>
            </a:lvl1pPr>
          </a:lstStyle>
          <a:p>
            <a:r>
              <a:rPr lang="sv-SE" dirty="0"/>
              <a:t>Skriv in en rubrik</a:t>
            </a:r>
          </a:p>
        </p:txBody>
      </p:sp>
      <p:sp>
        <p:nvSpPr>
          <p:cNvPr id="12" name="Platshållare för bild 11"/>
          <p:cNvSpPr>
            <a:spLocks noGrp="1"/>
          </p:cNvSpPr>
          <p:nvPr>
            <p:ph type="pic" sz="quarter" idx="10"/>
          </p:nvPr>
        </p:nvSpPr>
        <p:spPr>
          <a:xfrm>
            <a:off x="550863" y="549275"/>
            <a:ext cx="4249737" cy="5759450"/>
          </a:xfrm>
        </p:spPr>
        <p:txBody>
          <a:bodyPr/>
          <a:lstStyle/>
          <a:p>
            <a:endParaRPr lang="sv-SE"/>
          </a:p>
        </p:txBody>
      </p:sp>
    </p:spTree>
    <p:extLst>
      <p:ext uri="{BB962C8B-B14F-4D97-AF65-F5344CB8AC3E}">
        <p14:creationId xmlns:p14="http://schemas.microsoft.com/office/powerpoint/2010/main" val="223744233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Textsida med hörn">
    <p:spTree>
      <p:nvGrpSpPr>
        <p:cNvPr id="1" name=""/>
        <p:cNvGrpSpPr/>
        <p:nvPr/>
      </p:nvGrpSpPr>
      <p:grpSpPr>
        <a:xfrm>
          <a:off x="0" y="0"/>
          <a:ext cx="0" cy="0"/>
          <a:chOff x="0" y="0"/>
          <a:chExt cx="0" cy="0"/>
        </a:xfrm>
      </p:grpSpPr>
      <p:sp>
        <p:nvSpPr>
          <p:cNvPr id="9" name="Freeform 9"/>
          <p:cNvSpPr>
            <a:spLocks/>
          </p:cNvSpPr>
          <p:nvPr userDrawn="1"/>
        </p:nvSpPr>
        <p:spPr bwMode="auto">
          <a:xfrm>
            <a:off x="9336360" y="4149080"/>
            <a:ext cx="2857228" cy="2708920"/>
          </a:xfrm>
          <a:custGeom>
            <a:avLst/>
            <a:gdLst>
              <a:gd name="T0" fmla="*/ 2434 w 2434"/>
              <a:gd name="T1" fmla="*/ 2168 h 2168"/>
              <a:gd name="T2" fmla="*/ 2434 w 2434"/>
              <a:gd name="T3" fmla="*/ 0 h 2168"/>
              <a:gd name="T4" fmla="*/ 0 w 2434"/>
              <a:gd name="T5" fmla="*/ 2168 h 2168"/>
              <a:gd name="T6" fmla="*/ 2434 w 2434"/>
              <a:gd name="T7" fmla="*/ 2168 h 2168"/>
            </a:gdLst>
            <a:ahLst/>
            <a:cxnLst>
              <a:cxn ang="0">
                <a:pos x="T0" y="T1"/>
              </a:cxn>
              <a:cxn ang="0">
                <a:pos x="T2" y="T3"/>
              </a:cxn>
              <a:cxn ang="0">
                <a:pos x="T4" y="T5"/>
              </a:cxn>
              <a:cxn ang="0">
                <a:pos x="T6" y="T7"/>
              </a:cxn>
            </a:cxnLst>
            <a:rect l="0" t="0" r="r" b="b"/>
            <a:pathLst>
              <a:path w="2434" h="2168">
                <a:moveTo>
                  <a:pt x="2434" y="2168"/>
                </a:moveTo>
                <a:lnTo>
                  <a:pt x="2434" y="0"/>
                </a:lnTo>
                <a:lnTo>
                  <a:pt x="0" y="2168"/>
                </a:lnTo>
                <a:lnTo>
                  <a:pt x="2434" y="2168"/>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sv-SE"/>
          </a:p>
        </p:txBody>
      </p:sp>
      <p:sp>
        <p:nvSpPr>
          <p:cNvPr id="2" name="Rubrik 1"/>
          <p:cNvSpPr>
            <a:spLocks noGrp="1"/>
          </p:cNvSpPr>
          <p:nvPr>
            <p:ph type="title" hasCustomPrompt="1"/>
          </p:nvPr>
        </p:nvSpPr>
        <p:spPr>
          <a:xfrm>
            <a:off x="550864" y="549275"/>
            <a:ext cx="9217024" cy="1439863"/>
          </a:xfrm>
        </p:spPr>
        <p:txBody>
          <a:bodyPr anchor="t"/>
          <a:lstStyle>
            <a:lvl1pPr>
              <a:defRPr/>
            </a:lvl1pPr>
          </a:lstStyle>
          <a:p>
            <a:r>
              <a:rPr lang="sv-SE" dirty="0"/>
              <a:t>Skriv in en rubrik</a:t>
            </a:r>
          </a:p>
        </p:txBody>
      </p:sp>
      <p:sp>
        <p:nvSpPr>
          <p:cNvPr id="5" name="Underrubrik 2"/>
          <p:cNvSpPr>
            <a:spLocks noGrp="1"/>
          </p:cNvSpPr>
          <p:nvPr>
            <p:ph type="subTitle" idx="1" hasCustomPrompt="1"/>
          </p:nvPr>
        </p:nvSpPr>
        <p:spPr>
          <a:xfrm>
            <a:off x="10200456" y="5589588"/>
            <a:ext cx="1512168" cy="814387"/>
          </a:xfrm>
        </p:spPr>
        <p:txBody>
          <a:bodyPr anchor="b">
            <a:normAutofit/>
          </a:bodyPr>
          <a:lstStyle>
            <a:lvl1pPr marL="0" indent="0" algn="r">
              <a:buNone/>
              <a:defRPr sz="16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din text här</a:t>
            </a:r>
          </a:p>
        </p:txBody>
      </p:sp>
      <p:sp>
        <p:nvSpPr>
          <p:cNvPr id="4" name="Platshållare för text 3"/>
          <p:cNvSpPr>
            <a:spLocks noGrp="1"/>
          </p:cNvSpPr>
          <p:nvPr>
            <p:ph type="body" sz="quarter" idx="10"/>
          </p:nvPr>
        </p:nvSpPr>
        <p:spPr>
          <a:xfrm>
            <a:off x="550863" y="1989138"/>
            <a:ext cx="9217025" cy="4319587"/>
          </a:xfrm>
        </p:spPr>
        <p:txBody>
          <a:bodyPr>
            <a:normAutofit/>
          </a:bodyPr>
          <a:lstStyle>
            <a:lvl1pPr marL="0" indent="0">
              <a:buNone/>
              <a:defRPr sz="2200"/>
            </a:lvl1pPr>
          </a:lstStyle>
          <a:p>
            <a:pPr lvl="0"/>
            <a:r>
              <a:rPr lang="sv-SE" dirty="0"/>
              <a:t>Redigera format för bakgrundstext</a:t>
            </a:r>
          </a:p>
        </p:txBody>
      </p:sp>
    </p:spTree>
    <p:extLst>
      <p:ext uri="{BB962C8B-B14F-4D97-AF65-F5344CB8AC3E}">
        <p14:creationId xmlns:p14="http://schemas.microsoft.com/office/powerpoint/2010/main" val="3289574421"/>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Avsnitt - alt 1">
    <p:bg>
      <p:bgPr>
        <a:solidFill>
          <a:schemeClr val="bg2"/>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550863" y="1268414"/>
            <a:ext cx="5545137" cy="5040312"/>
          </a:xfrm>
        </p:spPr>
        <p:txBody>
          <a:bodyPr anchor="ctr">
            <a:normAutofit/>
          </a:bodyPr>
          <a:lstStyle>
            <a:lvl1pPr algn="l">
              <a:lnSpc>
                <a:spcPct val="100000"/>
              </a:lnSpc>
              <a:defRPr sz="5000" baseline="0">
                <a:solidFill>
                  <a:schemeClr val="tx1"/>
                </a:solidFill>
                <a:latin typeface="Segoe UI Black" panose="020B0A02040204020203" pitchFamily="34" charset="0"/>
                <a:ea typeface="Segoe UI Black" panose="020B0A02040204020203" pitchFamily="34" charset="0"/>
              </a:defRPr>
            </a:lvl1pPr>
          </a:lstStyle>
          <a:p>
            <a:r>
              <a:rPr lang="sv-SE" dirty="0"/>
              <a:t>Avsnittsrubrik</a:t>
            </a:r>
          </a:p>
        </p:txBody>
      </p:sp>
      <p:sp>
        <p:nvSpPr>
          <p:cNvPr id="7" name="AutoShape 3"/>
          <p:cNvSpPr>
            <a:spLocks noChangeAspect="1" noChangeArrowheads="1" noTextEdit="1"/>
          </p:cNvSpPr>
          <p:nvPr userDrawn="1"/>
        </p:nvSpPr>
        <p:spPr bwMode="auto">
          <a:xfrm>
            <a:off x="3500438" y="0"/>
            <a:ext cx="8697912"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8" name="Freeform 5"/>
          <p:cNvSpPr>
            <a:spLocks/>
          </p:cNvSpPr>
          <p:nvPr userDrawn="1"/>
        </p:nvSpPr>
        <p:spPr bwMode="auto">
          <a:xfrm>
            <a:off x="3498851" y="1588"/>
            <a:ext cx="8699499" cy="3784600"/>
          </a:xfrm>
          <a:custGeom>
            <a:avLst/>
            <a:gdLst>
              <a:gd name="T0" fmla="*/ 380 w 5470"/>
              <a:gd name="T1" fmla="*/ 146 h 2378"/>
              <a:gd name="T2" fmla="*/ 1818 w 5470"/>
              <a:gd name="T3" fmla="*/ 1301 h 2378"/>
              <a:gd name="T4" fmla="*/ 2806 w 5470"/>
              <a:gd name="T5" fmla="*/ 2378 h 2378"/>
              <a:gd name="T6" fmla="*/ 5470 w 5470"/>
              <a:gd name="T7" fmla="*/ 5 h 2378"/>
              <a:gd name="T8" fmla="*/ 5470 w 5470"/>
              <a:gd name="T9" fmla="*/ 0 h 2378"/>
              <a:gd name="T10" fmla="*/ 0 w 5470"/>
              <a:gd name="T11" fmla="*/ 0 h 2378"/>
              <a:gd name="T12" fmla="*/ 380 w 5470"/>
              <a:gd name="T13" fmla="*/ 146 h 2378"/>
            </a:gdLst>
            <a:ahLst/>
            <a:cxnLst>
              <a:cxn ang="0">
                <a:pos x="T0" y="T1"/>
              </a:cxn>
              <a:cxn ang="0">
                <a:pos x="T2" y="T3"/>
              </a:cxn>
              <a:cxn ang="0">
                <a:pos x="T4" y="T5"/>
              </a:cxn>
              <a:cxn ang="0">
                <a:pos x="T6" y="T7"/>
              </a:cxn>
              <a:cxn ang="0">
                <a:pos x="T8" y="T9"/>
              </a:cxn>
              <a:cxn ang="0">
                <a:pos x="T10" y="T11"/>
              </a:cxn>
              <a:cxn ang="0">
                <a:pos x="T12" y="T13"/>
              </a:cxn>
            </a:cxnLst>
            <a:rect l="0" t="0" r="r" b="b"/>
            <a:pathLst>
              <a:path w="5470" h="2378">
                <a:moveTo>
                  <a:pt x="380" y="146"/>
                </a:moveTo>
                <a:cubicBezTo>
                  <a:pt x="950" y="427"/>
                  <a:pt x="1513" y="952"/>
                  <a:pt x="1818" y="1301"/>
                </a:cubicBezTo>
                <a:cubicBezTo>
                  <a:pt x="1873" y="1364"/>
                  <a:pt x="2309" y="1864"/>
                  <a:pt x="2806" y="2378"/>
                </a:cubicBezTo>
                <a:cubicBezTo>
                  <a:pt x="5470" y="5"/>
                  <a:pt x="5470" y="5"/>
                  <a:pt x="5470" y="5"/>
                </a:cubicBezTo>
                <a:cubicBezTo>
                  <a:pt x="5470" y="0"/>
                  <a:pt x="5470" y="0"/>
                  <a:pt x="5470" y="0"/>
                </a:cubicBezTo>
                <a:cubicBezTo>
                  <a:pt x="0" y="0"/>
                  <a:pt x="0" y="0"/>
                  <a:pt x="0" y="0"/>
                </a:cubicBezTo>
                <a:cubicBezTo>
                  <a:pt x="134" y="40"/>
                  <a:pt x="263" y="88"/>
                  <a:pt x="380" y="146"/>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sv-SE"/>
          </a:p>
        </p:txBody>
      </p:sp>
    </p:spTree>
    <p:extLst>
      <p:ext uri="{BB962C8B-B14F-4D97-AF65-F5344CB8AC3E}">
        <p14:creationId xmlns:p14="http://schemas.microsoft.com/office/powerpoint/2010/main" val="3619568118"/>
      </p:ext>
    </p:extLst>
  </p:cSld>
  <p:clrMapOvr>
    <a:masterClrMapping/>
  </p:clrMapOvr>
  <p:extLst>
    <p:ext uri="{DCECCB84-F9BA-43D5-87BE-67443E8EF086}">
      <p15:sldGuideLst xmlns:p15="http://schemas.microsoft.com/office/powerpoint/2012/main"/>
    </p:ext>
  </p:extLst>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Avsnitt - alt 2">
    <p:bg>
      <p:bgPr>
        <a:solidFill>
          <a:schemeClr val="bg2"/>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550863" y="549275"/>
            <a:ext cx="11090275" cy="4319588"/>
          </a:xfrm>
        </p:spPr>
        <p:txBody>
          <a:bodyPr anchor="ctr">
            <a:noAutofit/>
          </a:bodyPr>
          <a:lstStyle>
            <a:lvl1pPr algn="l">
              <a:lnSpc>
                <a:spcPct val="100000"/>
              </a:lnSpc>
              <a:defRPr sz="5000">
                <a:solidFill>
                  <a:schemeClr val="tx1"/>
                </a:solidFill>
                <a:latin typeface="Segoe UI Black" panose="020B0A02040204020203" pitchFamily="34" charset="0"/>
                <a:ea typeface="Segoe UI Black" panose="020B0A02040204020203" pitchFamily="34" charset="0"/>
              </a:defRPr>
            </a:lvl1pPr>
          </a:lstStyle>
          <a:p>
            <a:r>
              <a:rPr lang="sv-SE" dirty="0"/>
              <a:t>Avsnittsrubrik</a:t>
            </a:r>
          </a:p>
        </p:txBody>
      </p:sp>
      <p:sp>
        <p:nvSpPr>
          <p:cNvPr id="6" name="AutoShape 3"/>
          <p:cNvSpPr>
            <a:spLocks noChangeAspect="1" noChangeArrowheads="1" noTextEdit="1"/>
          </p:cNvSpPr>
          <p:nvPr userDrawn="1"/>
        </p:nvSpPr>
        <p:spPr bwMode="auto">
          <a:xfrm>
            <a:off x="0" y="5041900"/>
            <a:ext cx="121920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7" name="Freeform 5"/>
          <p:cNvSpPr>
            <a:spLocks/>
          </p:cNvSpPr>
          <p:nvPr userDrawn="1"/>
        </p:nvSpPr>
        <p:spPr bwMode="auto">
          <a:xfrm>
            <a:off x="0" y="5040313"/>
            <a:ext cx="12190413" cy="1817688"/>
          </a:xfrm>
          <a:custGeom>
            <a:avLst/>
            <a:gdLst>
              <a:gd name="T0" fmla="*/ 6106 w 7772"/>
              <a:gd name="T1" fmla="*/ 0 h 1156"/>
              <a:gd name="T2" fmla="*/ 5955 w 7772"/>
              <a:gd name="T3" fmla="*/ 3 h 1156"/>
              <a:gd name="T4" fmla="*/ 0 w 7772"/>
              <a:gd name="T5" fmla="*/ 3 h 1156"/>
              <a:gd name="T6" fmla="*/ 0 w 7772"/>
              <a:gd name="T7" fmla="*/ 1156 h 1156"/>
              <a:gd name="T8" fmla="*/ 7772 w 7772"/>
              <a:gd name="T9" fmla="*/ 1156 h 1156"/>
              <a:gd name="T10" fmla="*/ 7772 w 7772"/>
              <a:gd name="T11" fmla="*/ 3 h 1156"/>
              <a:gd name="T12" fmla="*/ 7281 w 7772"/>
              <a:gd name="T13" fmla="*/ 439 h 1156"/>
              <a:gd name="T14" fmla="*/ 6810 w 7772"/>
              <a:gd name="T15" fmla="*/ 77 h 1156"/>
              <a:gd name="T16" fmla="*/ 6106 w 7772"/>
              <a:gd name="T17" fmla="*/ 0 h 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72" h="1156">
                <a:moveTo>
                  <a:pt x="6106" y="0"/>
                </a:moveTo>
                <a:cubicBezTo>
                  <a:pt x="6015" y="0"/>
                  <a:pt x="5955" y="3"/>
                  <a:pt x="5955" y="3"/>
                </a:cubicBezTo>
                <a:cubicBezTo>
                  <a:pt x="0" y="3"/>
                  <a:pt x="0" y="3"/>
                  <a:pt x="0" y="3"/>
                </a:cubicBezTo>
                <a:cubicBezTo>
                  <a:pt x="0" y="1156"/>
                  <a:pt x="0" y="1156"/>
                  <a:pt x="0" y="1156"/>
                </a:cubicBezTo>
                <a:cubicBezTo>
                  <a:pt x="7772" y="1156"/>
                  <a:pt x="7772" y="1156"/>
                  <a:pt x="7772" y="1156"/>
                </a:cubicBezTo>
                <a:cubicBezTo>
                  <a:pt x="7772" y="3"/>
                  <a:pt x="7772" y="3"/>
                  <a:pt x="7772" y="3"/>
                </a:cubicBezTo>
                <a:cubicBezTo>
                  <a:pt x="7281" y="439"/>
                  <a:pt x="7281" y="439"/>
                  <a:pt x="7281" y="439"/>
                </a:cubicBezTo>
                <a:cubicBezTo>
                  <a:pt x="7193" y="347"/>
                  <a:pt x="7055" y="165"/>
                  <a:pt x="6810" y="77"/>
                </a:cubicBezTo>
                <a:cubicBezTo>
                  <a:pt x="6629" y="11"/>
                  <a:pt x="6299" y="0"/>
                  <a:pt x="6106" y="0"/>
                </a:cubicBezTo>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sv-SE"/>
          </a:p>
        </p:txBody>
      </p:sp>
    </p:spTree>
    <p:extLst>
      <p:ext uri="{BB962C8B-B14F-4D97-AF65-F5344CB8AC3E}">
        <p14:creationId xmlns:p14="http://schemas.microsoft.com/office/powerpoint/2010/main" val="2604555768"/>
      </p:ext>
    </p:extLst>
  </p:cSld>
  <p:clrMapOvr>
    <a:masterClrMapping/>
  </p:clrMapOvr>
  <p:extLst>
    <p:ext uri="{DCECCB84-F9BA-43D5-87BE-67443E8EF086}">
      <p15:sldGuideLst xmlns:p15="http://schemas.microsoft.com/office/powerpoint/2012/main"/>
    </p:ext>
  </p:extLst>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Avsnitt - alt 3">
    <p:spTree>
      <p:nvGrpSpPr>
        <p:cNvPr id="1" name=""/>
        <p:cNvGrpSpPr/>
        <p:nvPr/>
      </p:nvGrpSpPr>
      <p:grpSpPr>
        <a:xfrm>
          <a:off x="0" y="0"/>
          <a:ext cx="0" cy="0"/>
          <a:chOff x="0" y="0"/>
          <a:chExt cx="0" cy="0"/>
        </a:xfrm>
      </p:grpSpPr>
      <p:sp>
        <p:nvSpPr>
          <p:cNvPr id="7" name="Freeform 5"/>
          <p:cNvSpPr>
            <a:spLocks/>
          </p:cNvSpPr>
          <p:nvPr userDrawn="1"/>
        </p:nvSpPr>
        <p:spPr bwMode="auto">
          <a:xfrm>
            <a:off x="1587" y="5071058"/>
            <a:ext cx="12190413" cy="1817688"/>
          </a:xfrm>
          <a:custGeom>
            <a:avLst/>
            <a:gdLst>
              <a:gd name="T0" fmla="*/ 6106 w 7772"/>
              <a:gd name="T1" fmla="*/ 0 h 1156"/>
              <a:gd name="T2" fmla="*/ 5955 w 7772"/>
              <a:gd name="T3" fmla="*/ 3 h 1156"/>
              <a:gd name="T4" fmla="*/ 0 w 7772"/>
              <a:gd name="T5" fmla="*/ 3 h 1156"/>
              <a:gd name="T6" fmla="*/ 0 w 7772"/>
              <a:gd name="T7" fmla="*/ 1156 h 1156"/>
              <a:gd name="T8" fmla="*/ 7772 w 7772"/>
              <a:gd name="T9" fmla="*/ 1156 h 1156"/>
              <a:gd name="T10" fmla="*/ 7772 w 7772"/>
              <a:gd name="T11" fmla="*/ 3 h 1156"/>
              <a:gd name="T12" fmla="*/ 7281 w 7772"/>
              <a:gd name="T13" fmla="*/ 439 h 1156"/>
              <a:gd name="T14" fmla="*/ 6810 w 7772"/>
              <a:gd name="T15" fmla="*/ 77 h 1156"/>
              <a:gd name="T16" fmla="*/ 6106 w 7772"/>
              <a:gd name="T17" fmla="*/ 0 h 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72" h="1156">
                <a:moveTo>
                  <a:pt x="6106" y="0"/>
                </a:moveTo>
                <a:cubicBezTo>
                  <a:pt x="6015" y="0"/>
                  <a:pt x="5955" y="3"/>
                  <a:pt x="5955" y="3"/>
                </a:cubicBezTo>
                <a:cubicBezTo>
                  <a:pt x="0" y="3"/>
                  <a:pt x="0" y="3"/>
                  <a:pt x="0" y="3"/>
                </a:cubicBezTo>
                <a:cubicBezTo>
                  <a:pt x="0" y="1156"/>
                  <a:pt x="0" y="1156"/>
                  <a:pt x="0" y="1156"/>
                </a:cubicBezTo>
                <a:cubicBezTo>
                  <a:pt x="7772" y="1156"/>
                  <a:pt x="7772" y="1156"/>
                  <a:pt x="7772" y="1156"/>
                </a:cubicBezTo>
                <a:cubicBezTo>
                  <a:pt x="7772" y="3"/>
                  <a:pt x="7772" y="3"/>
                  <a:pt x="7772" y="3"/>
                </a:cubicBezTo>
                <a:cubicBezTo>
                  <a:pt x="7281" y="439"/>
                  <a:pt x="7281" y="439"/>
                  <a:pt x="7281" y="439"/>
                </a:cubicBezTo>
                <a:cubicBezTo>
                  <a:pt x="7193" y="347"/>
                  <a:pt x="7055" y="165"/>
                  <a:pt x="6810" y="77"/>
                </a:cubicBezTo>
                <a:cubicBezTo>
                  <a:pt x="6629" y="11"/>
                  <a:pt x="6299" y="0"/>
                  <a:pt x="6106" y="0"/>
                </a:cubicBezTo>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sv-SE"/>
          </a:p>
        </p:txBody>
      </p:sp>
      <p:sp>
        <p:nvSpPr>
          <p:cNvPr id="2" name="Rubrik 1"/>
          <p:cNvSpPr>
            <a:spLocks noGrp="1"/>
          </p:cNvSpPr>
          <p:nvPr>
            <p:ph type="ctrTitle" hasCustomPrompt="1"/>
          </p:nvPr>
        </p:nvSpPr>
        <p:spPr>
          <a:xfrm>
            <a:off x="550863" y="5590059"/>
            <a:ext cx="9217025" cy="719782"/>
          </a:xfrm>
        </p:spPr>
        <p:txBody>
          <a:bodyPr anchor="ctr">
            <a:normAutofit/>
          </a:bodyPr>
          <a:lstStyle>
            <a:lvl1pPr algn="l">
              <a:lnSpc>
                <a:spcPct val="100000"/>
              </a:lnSpc>
              <a:defRPr sz="4400">
                <a:solidFill>
                  <a:schemeClr val="tx1"/>
                </a:solidFill>
                <a:latin typeface="Segoe UI Black" panose="020B0A02040204020203" pitchFamily="34" charset="0"/>
                <a:ea typeface="Segoe UI Black" panose="020B0A02040204020203" pitchFamily="34" charset="0"/>
              </a:defRPr>
            </a:lvl1pPr>
          </a:lstStyle>
          <a:p>
            <a:r>
              <a:rPr lang="sv-SE" dirty="0"/>
              <a:t>Avsnittsrubrik</a:t>
            </a:r>
          </a:p>
        </p:txBody>
      </p:sp>
    </p:spTree>
    <p:extLst>
      <p:ext uri="{BB962C8B-B14F-4D97-AF65-F5344CB8AC3E}">
        <p14:creationId xmlns:p14="http://schemas.microsoft.com/office/powerpoint/2010/main" val="1227136599"/>
      </p:ext>
    </p:extLst>
  </p:cSld>
  <p:clrMapOvr>
    <a:masterClrMapping/>
  </p:clrMapOvr>
  <p:extLst>
    <p:ext uri="{DCECCB84-F9BA-43D5-87BE-67443E8EF086}">
      <p15:sldGuideLst xmlns:p15="http://schemas.microsoft.com/office/powerpoint/2012/main"/>
    </p:ext>
  </p:extLst>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Helbild">
    <p:spTree>
      <p:nvGrpSpPr>
        <p:cNvPr id="1" name=""/>
        <p:cNvGrpSpPr/>
        <p:nvPr/>
      </p:nvGrpSpPr>
      <p:grpSpPr>
        <a:xfrm>
          <a:off x="0" y="0"/>
          <a:ext cx="0" cy="0"/>
          <a:chOff x="0" y="0"/>
          <a:chExt cx="0" cy="0"/>
        </a:xfrm>
      </p:grpSpPr>
      <p:sp>
        <p:nvSpPr>
          <p:cNvPr id="4" name="Platshållare för bild 8"/>
          <p:cNvSpPr>
            <a:spLocks noGrp="1"/>
          </p:cNvSpPr>
          <p:nvPr>
            <p:ph type="pic" sz="quarter" idx="13"/>
          </p:nvPr>
        </p:nvSpPr>
        <p:spPr>
          <a:xfrm>
            <a:off x="0" y="0"/>
            <a:ext cx="12192000" cy="6858000"/>
          </a:xfrm>
        </p:spPr>
        <p:txBody>
          <a:bodyPr>
            <a:normAutofit/>
          </a:bodyPr>
          <a:lstStyle>
            <a:lvl1pPr marL="0" indent="0">
              <a:buNone/>
              <a:defRPr sz="1900"/>
            </a:lvl1pPr>
          </a:lstStyle>
          <a:p>
            <a:r>
              <a:rPr lang="sv-SE" dirty="0"/>
              <a:t>Klicka på ikonen för att lägga till en bild</a:t>
            </a:r>
          </a:p>
        </p:txBody>
      </p:sp>
    </p:spTree>
    <p:extLst>
      <p:ext uri="{BB962C8B-B14F-4D97-AF65-F5344CB8AC3E}">
        <p14:creationId xmlns:p14="http://schemas.microsoft.com/office/powerpoint/2010/main" val="337667223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Tom sida">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6976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och färgfält till höger">
    <p:spTree>
      <p:nvGrpSpPr>
        <p:cNvPr id="1" name=""/>
        <p:cNvGrpSpPr/>
        <p:nvPr/>
      </p:nvGrpSpPr>
      <p:grpSpPr>
        <a:xfrm>
          <a:off x="0" y="0"/>
          <a:ext cx="0" cy="0"/>
          <a:chOff x="0" y="0"/>
          <a:chExt cx="0" cy="0"/>
        </a:xfrm>
      </p:grpSpPr>
      <p:sp>
        <p:nvSpPr>
          <p:cNvPr id="4" name="Rektangel 3"/>
          <p:cNvSpPr/>
          <p:nvPr userDrawn="1"/>
        </p:nvSpPr>
        <p:spPr>
          <a:xfrm>
            <a:off x="6792000" y="0"/>
            <a:ext cx="5400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Underrubrik 2"/>
          <p:cNvSpPr>
            <a:spLocks noGrp="1"/>
          </p:cNvSpPr>
          <p:nvPr>
            <p:ph type="subTitle" idx="1" hasCustomPrompt="1"/>
          </p:nvPr>
        </p:nvSpPr>
        <p:spPr>
          <a:xfrm>
            <a:off x="549028" y="1989139"/>
            <a:ext cx="5546972" cy="4319586"/>
          </a:xfrm>
        </p:spPr>
        <p:txBody>
          <a:bodyPr>
            <a:normAutofit/>
          </a:bodyPr>
          <a:lstStyle>
            <a:lvl1pPr marL="0" indent="0" algn="l">
              <a:buNone/>
              <a:defRPr sz="22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din text här</a:t>
            </a:r>
          </a:p>
        </p:txBody>
      </p:sp>
      <p:sp>
        <p:nvSpPr>
          <p:cNvPr id="8" name="Rubrik 1"/>
          <p:cNvSpPr>
            <a:spLocks noGrp="1"/>
          </p:cNvSpPr>
          <p:nvPr>
            <p:ph type="title" hasCustomPrompt="1"/>
          </p:nvPr>
        </p:nvSpPr>
        <p:spPr>
          <a:xfrm>
            <a:off x="549028" y="549275"/>
            <a:ext cx="5546972" cy="1439863"/>
          </a:xfrm>
        </p:spPr>
        <p:txBody>
          <a:bodyPr anchor="t"/>
          <a:lstStyle>
            <a:lvl1pPr>
              <a:defRPr/>
            </a:lvl1pPr>
          </a:lstStyle>
          <a:p>
            <a:r>
              <a:rPr lang="sv-SE" dirty="0"/>
              <a:t>Skriv in en rubrik</a:t>
            </a:r>
          </a:p>
        </p:txBody>
      </p:sp>
      <p:sp>
        <p:nvSpPr>
          <p:cNvPr id="3" name="Platshållare för text 2"/>
          <p:cNvSpPr>
            <a:spLocks noGrp="1"/>
          </p:cNvSpPr>
          <p:nvPr>
            <p:ph type="body" sz="quarter" idx="10"/>
          </p:nvPr>
        </p:nvSpPr>
        <p:spPr>
          <a:xfrm>
            <a:off x="7392145" y="549275"/>
            <a:ext cx="4260128" cy="5759450"/>
          </a:xfrm>
        </p:spPr>
        <p:txBody>
          <a:bodyPr anchor="ctr"/>
          <a:lstStyle>
            <a:lvl1pPr>
              <a:defRPr sz="2000"/>
            </a:lvl1pPr>
            <a:lvl4pPr>
              <a:defRPr sz="2000"/>
            </a:lvl4pPr>
            <a:lvl5pPr>
              <a:defRPr sz="1800"/>
            </a:lvl5pPr>
          </a:lstStyle>
          <a:p>
            <a:pPr lvl="0"/>
            <a:r>
              <a:rPr lang="sv-SE"/>
              <a:t>Klicka här för att ändra format på bakgrundstexten</a:t>
            </a:r>
          </a:p>
          <a:p>
            <a:pPr lvl="1"/>
            <a:r>
              <a:rPr lang="sv-SE"/>
              <a:t>Nivå två</a:t>
            </a:r>
          </a:p>
          <a:p>
            <a:pPr lvl="2"/>
            <a:r>
              <a:rPr lang="sv-SE"/>
              <a:t>Nivå tre</a:t>
            </a:r>
          </a:p>
        </p:txBody>
      </p:sp>
    </p:spTree>
    <p:extLst>
      <p:ext uri="{BB962C8B-B14F-4D97-AF65-F5344CB8AC3E}">
        <p14:creationId xmlns:p14="http://schemas.microsoft.com/office/powerpoint/2010/main" val="1547381189"/>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Avslut med logotyp">
    <p:bg>
      <p:bgPr>
        <a:solidFill>
          <a:schemeClr val="tx2"/>
        </a:solidFill>
        <a:effectLst/>
      </p:bgPr>
    </p:bg>
    <p:spTree>
      <p:nvGrpSpPr>
        <p:cNvPr id="1" name=""/>
        <p:cNvGrpSpPr/>
        <p:nvPr/>
      </p:nvGrpSpPr>
      <p:grpSpPr>
        <a:xfrm>
          <a:off x="0" y="0"/>
          <a:ext cx="0" cy="0"/>
          <a:chOff x="0" y="0"/>
          <a:chExt cx="0" cy="0"/>
        </a:xfrm>
      </p:grpSpPr>
      <p:pic>
        <p:nvPicPr>
          <p:cNvPr id="4" name="Bildobjekt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36444" y="2786803"/>
            <a:ext cx="3321577" cy="1002237"/>
          </a:xfrm>
          <a:prstGeom prst="rect">
            <a:avLst/>
          </a:prstGeom>
        </p:spPr>
      </p:pic>
    </p:spTree>
    <p:extLst>
      <p:ext uri="{BB962C8B-B14F-4D97-AF65-F5344CB8AC3E}">
        <p14:creationId xmlns:p14="http://schemas.microsoft.com/office/powerpoint/2010/main" val="2196697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och färgfält till vänster">
    <p:spTree>
      <p:nvGrpSpPr>
        <p:cNvPr id="1" name=""/>
        <p:cNvGrpSpPr/>
        <p:nvPr/>
      </p:nvGrpSpPr>
      <p:grpSpPr>
        <a:xfrm>
          <a:off x="0" y="0"/>
          <a:ext cx="0" cy="0"/>
          <a:chOff x="0" y="0"/>
          <a:chExt cx="0" cy="0"/>
        </a:xfrm>
      </p:grpSpPr>
      <p:sp>
        <p:nvSpPr>
          <p:cNvPr id="4" name="Rektangel 3"/>
          <p:cNvSpPr/>
          <p:nvPr userDrawn="1"/>
        </p:nvSpPr>
        <p:spPr>
          <a:xfrm>
            <a:off x="-15696" y="0"/>
            <a:ext cx="5400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Underrubrik 2"/>
          <p:cNvSpPr>
            <a:spLocks noGrp="1"/>
          </p:cNvSpPr>
          <p:nvPr>
            <p:ph type="subTitle" idx="1" hasCustomPrompt="1"/>
          </p:nvPr>
        </p:nvSpPr>
        <p:spPr>
          <a:xfrm>
            <a:off x="6096000" y="1989139"/>
            <a:ext cx="5545138" cy="4319586"/>
          </a:xfrm>
        </p:spPr>
        <p:txBody>
          <a:bodyPr>
            <a:normAutofit/>
          </a:bodyPr>
          <a:lstStyle>
            <a:lvl1pPr marL="0" indent="0" algn="l">
              <a:buNone/>
              <a:defRPr sz="22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Skriv in din text här</a:t>
            </a:r>
          </a:p>
        </p:txBody>
      </p:sp>
      <p:sp>
        <p:nvSpPr>
          <p:cNvPr id="7" name="Rubrik 1"/>
          <p:cNvSpPr>
            <a:spLocks noGrp="1"/>
          </p:cNvSpPr>
          <p:nvPr>
            <p:ph type="title" hasCustomPrompt="1"/>
          </p:nvPr>
        </p:nvSpPr>
        <p:spPr>
          <a:xfrm>
            <a:off x="6112768" y="549275"/>
            <a:ext cx="5528370" cy="1439863"/>
          </a:xfrm>
        </p:spPr>
        <p:txBody>
          <a:bodyPr anchor="t"/>
          <a:lstStyle>
            <a:lvl1pPr>
              <a:defRPr/>
            </a:lvl1pPr>
          </a:lstStyle>
          <a:p>
            <a:r>
              <a:rPr lang="sv-SE" dirty="0"/>
              <a:t>Skriv in en rubrik</a:t>
            </a:r>
          </a:p>
        </p:txBody>
      </p:sp>
      <p:sp>
        <p:nvSpPr>
          <p:cNvPr id="12" name="Platshållare för bild 11"/>
          <p:cNvSpPr>
            <a:spLocks noGrp="1"/>
          </p:cNvSpPr>
          <p:nvPr>
            <p:ph type="pic" sz="quarter" idx="10"/>
          </p:nvPr>
        </p:nvSpPr>
        <p:spPr>
          <a:xfrm>
            <a:off x="550863" y="549275"/>
            <a:ext cx="4249737" cy="5759450"/>
          </a:xfrm>
        </p:spPr>
        <p:txBody>
          <a:bodyPr/>
          <a:lstStyle/>
          <a:p>
            <a:r>
              <a:rPr lang="sv-SE"/>
              <a:t>Klicka på ikonen för att lägga till en bild</a:t>
            </a:r>
          </a:p>
        </p:txBody>
      </p:sp>
    </p:spTree>
    <p:extLst>
      <p:ext uri="{BB962C8B-B14F-4D97-AF65-F5344CB8AC3E}">
        <p14:creationId xmlns:p14="http://schemas.microsoft.com/office/powerpoint/2010/main" val="1024450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theme" Target="../theme/theme3.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slideLayout" Target="../slideLayouts/slideLayout61.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17" Type="http://schemas.openxmlformats.org/officeDocument/2006/relationships/theme" Target="../theme/theme4.xml"/><Relationship Id="rId2" Type="http://schemas.openxmlformats.org/officeDocument/2006/relationships/slideLayout" Target="../slideLayouts/slideLayout50.xml"/><Relationship Id="rId16" Type="http://schemas.openxmlformats.org/officeDocument/2006/relationships/slideLayout" Target="../slideLayouts/slideLayout64.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5" Type="http://schemas.openxmlformats.org/officeDocument/2006/relationships/slideLayout" Target="../slideLayouts/slideLayout6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slideLayout" Target="../slideLayouts/slideLayout6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72.xml"/><Relationship Id="rId13" Type="http://schemas.openxmlformats.org/officeDocument/2006/relationships/slideLayout" Target="../slideLayouts/slideLayout77.xml"/><Relationship Id="rId3" Type="http://schemas.openxmlformats.org/officeDocument/2006/relationships/slideLayout" Target="../slideLayouts/slideLayout67.xml"/><Relationship Id="rId7" Type="http://schemas.openxmlformats.org/officeDocument/2006/relationships/slideLayout" Target="../slideLayouts/slideLayout71.xml"/><Relationship Id="rId12" Type="http://schemas.openxmlformats.org/officeDocument/2006/relationships/slideLayout" Target="../slideLayouts/slideLayout76.xml"/><Relationship Id="rId17" Type="http://schemas.openxmlformats.org/officeDocument/2006/relationships/theme" Target="../theme/theme5.xml"/><Relationship Id="rId2" Type="http://schemas.openxmlformats.org/officeDocument/2006/relationships/slideLayout" Target="../slideLayouts/slideLayout66.xml"/><Relationship Id="rId16" Type="http://schemas.openxmlformats.org/officeDocument/2006/relationships/slideLayout" Target="../slideLayouts/slideLayout80.xml"/><Relationship Id="rId1" Type="http://schemas.openxmlformats.org/officeDocument/2006/relationships/slideLayout" Target="../slideLayouts/slideLayout65.xml"/><Relationship Id="rId6" Type="http://schemas.openxmlformats.org/officeDocument/2006/relationships/slideLayout" Target="../slideLayouts/slideLayout70.xml"/><Relationship Id="rId11" Type="http://schemas.openxmlformats.org/officeDocument/2006/relationships/slideLayout" Target="../slideLayouts/slideLayout75.xml"/><Relationship Id="rId5" Type="http://schemas.openxmlformats.org/officeDocument/2006/relationships/slideLayout" Target="../slideLayouts/slideLayout69.xml"/><Relationship Id="rId15" Type="http://schemas.openxmlformats.org/officeDocument/2006/relationships/slideLayout" Target="../slideLayouts/slideLayout79.xml"/><Relationship Id="rId10" Type="http://schemas.openxmlformats.org/officeDocument/2006/relationships/slideLayout" Target="../slideLayouts/slideLayout74.xml"/><Relationship Id="rId4" Type="http://schemas.openxmlformats.org/officeDocument/2006/relationships/slideLayout" Target="../slideLayouts/slideLayout68.xml"/><Relationship Id="rId9" Type="http://schemas.openxmlformats.org/officeDocument/2006/relationships/slideLayout" Target="../slideLayouts/slideLayout73.xml"/><Relationship Id="rId14" Type="http://schemas.openxmlformats.org/officeDocument/2006/relationships/slideLayout" Target="../slideLayouts/slideLayout7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50863" y="549274"/>
            <a:ext cx="11090275" cy="1439863"/>
          </a:xfrm>
          <a:prstGeom prst="rect">
            <a:avLst/>
          </a:prstGeom>
        </p:spPr>
        <p:txBody>
          <a:bodyPr vert="horz" lIns="91438" tIns="45719" rIns="91438" bIns="45719" rtlCol="0" anchor="b" anchorCtr="0">
            <a:normAutofit/>
          </a:bodyPr>
          <a:lstStyle/>
          <a:p>
            <a:r>
              <a:rPr lang="sv-SE" dirty="0"/>
              <a:t>Rubrik</a:t>
            </a:r>
          </a:p>
        </p:txBody>
      </p:sp>
      <p:sp>
        <p:nvSpPr>
          <p:cNvPr id="3" name="Platshållare för text 2"/>
          <p:cNvSpPr>
            <a:spLocks noGrp="1"/>
          </p:cNvSpPr>
          <p:nvPr>
            <p:ph type="body" idx="1"/>
          </p:nvPr>
        </p:nvSpPr>
        <p:spPr>
          <a:xfrm>
            <a:off x="550863" y="1989137"/>
            <a:ext cx="11090275" cy="4319587"/>
          </a:xfrm>
          <a:prstGeom prst="rect">
            <a:avLst/>
          </a:prstGeom>
        </p:spPr>
        <p:txBody>
          <a:bodyPr vert="horz" lIns="91438" tIns="45719" rIns="91438" bIns="45719"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3556352275"/>
      </p:ext>
    </p:extLst>
  </p:cSld>
  <p:clrMap bg1="lt1" tx1="dk1" bg2="lt2" tx2="dk2" accent1="accent1" accent2="accent2" accent3="accent3" accent4="accent4" accent5="accent5" accent6="accent6" hlink="hlink" folHlink="folHlink"/>
  <p:sldLayoutIdLst>
    <p:sldLayoutId id="2147483663" r:id="rId1"/>
    <p:sldLayoutId id="2147483745" r:id="rId2"/>
    <p:sldLayoutId id="2147483738" r:id="rId3"/>
    <p:sldLayoutId id="2147483747" r:id="rId4"/>
    <p:sldLayoutId id="2147483740" r:id="rId5"/>
    <p:sldLayoutId id="2147483737" r:id="rId6"/>
    <p:sldLayoutId id="2147483746" r:id="rId7"/>
    <p:sldLayoutId id="2147483751" r:id="rId8"/>
    <p:sldLayoutId id="2147483752" r:id="rId9"/>
    <p:sldLayoutId id="2147483753" r:id="rId10"/>
    <p:sldLayoutId id="2147483748" r:id="rId11"/>
    <p:sldLayoutId id="2147483750" r:id="rId12"/>
    <p:sldLayoutId id="2147483749" r:id="rId13"/>
    <p:sldLayoutId id="2147483733" r:id="rId14"/>
    <p:sldLayoutId id="2147483744" r:id="rId15"/>
    <p:sldLayoutId id="2147483735" r:id="rId16"/>
  </p:sldLayoutIdLst>
  <p:hf sldNum="0" hdr="0" ftr="0" dt="0"/>
  <p:txStyles>
    <p:titleStyle>
      <a:lvl1pPr algn="l" defTabSz="914377"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0" indent="0" algn="l" defTabSz="914377" rtl="0" eaLnBrk="1" latinLnBrk="0" hangingPunct="1">
        <a:lnSpc>
          <a:spcPct val="100000"/>
        </a:lnSpc>
        <a:spcBef>
          <a:spcPts val="600"/>
        </a:spcBef>
        <a:buFont typeface="Arial" panose="020B0604020202020204" pitchFamily="34" charset="0"/>
        <a:buNone/>
        <a:defRPr sz="2200" kern="1200">
          <a:solidFill>
            <a:schemeClr val="tx1"/>
          </a:solidFill>
          <a:latin typeface="+mn-lt"/>
          <a:ea typeface="+mn-ea"/>
          <a:cs typeface="+mn-cs"/>
        </a:defRPr>
      </a:lvl1pPr>
      <a:lvl2pPr marL="274631" indent="0" algn="l" defTabSz="914377" rtl="0" eaLnBrk="1" latinLnBrk="0" hangingPunct="1">
        <a:lnSpc>
          <a:spcPct val="100000"/>
        </a:lnSpc>
        <a:spcBef>
          <a:spcPts val="600"/>
        </a:spcBef>
        <a:buFont typeface="Arial" panose="020B0604020202020204" pitchFamily="34" charset="0"/>
        <a:buNone/>
        <a:defRPr sz="2200" kern="1200">
          <a:solidFill>
            <a:schemeClr val="tx1"/>
          </a:solidFill>
          <a:latin typeface="+mn-lt"/>
          <a:ea typeface="+mn-ea"/>
          <a:cs typeface="+mn-cs"/>
        </a:defRPr>
      </a:lvl2pPr>
      <a:lvl3pPr marL="627047" indent="0" algn="l" defTabSz="914377" rtl="0" eaLnBrk="1" latinLnBrk="0" hangingPunct="1">
        <a:lnSpc>
          <a:spcPct val="100000"/>
        </a:lnSpc>
        <a:spcBef>
          <a:spcPts val="600"/>
        </a:spcBef>
        <a:buFont typeface="Arial" panose="020B0604020202020204" pitchFamily="34" charset="0"/>
        <a:buNone/>
        <a:defRPr sz="2000" kern="1200">
          <a:solidFill>
            <a:schemeClr val="tx1"/>
          </a:solidFill>
          <a:latin typeface="+mn-lt"/>
          <a:ea typeface="+mn-ea"/>
          <a:cs typeface="+mn-cs"/>
        </a:defRPr>
      </a:lvl3pPr>
      <a:lvl4pPr marL="1071536" indent="0" algn="l" defTabSz="914377" rtl="0" eaLnBrk="1" latinLnBrk="0" hangingPunct="1">
        <a:lnSpc>
          <a:spcPct val="100000"/>
        </a:lnSpc>
        <a:spcBef>
          <a:spcPts val="600"/>
        </a:spcBef>
        <a:buFont typeface="Arial" panose="020B0604020202020204" pitchFamily="34" charset="0"/>
        <a:buNone/>
        <a:defRPr sz="2000" i="0" kern="1200">
          <a:solidFill>
            <a:schemeClr val="tx1"/>
          </a:solidFill>
          <a:latin typeface="+mn-lt"/>
          <a:ea typeface="+mn-ea"/>
          <a:cs typeface="+mn-cs"/>
        </a:defRPr>
      </a:lvl4pPr>
      <a:lvl5pPr marL="1436652" indent="0" algn="l" defTabSz="914377" rtl="0" eaLnBrk="1" latinLnBrk="0" hangingPunct="1">
        <a:lnSpc>
          <a:spcPct val="100000"/>
        </a:lnSpc>
        <a:spcBef>
          <a:spcPts val="600"/>
        </a:spcBef>
        <a:buFont typeface="Arial" panose="020B0604020202020204" pitchFamily="34" charset="0"/>
        <a:buNone/>
        <a:defRPr sz="2000" i="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9pPr>
    </p:bodyStyle>
    <p:otherStyle>
      <a:defPPr>
        <a:defRPr lang="sv-SE"/>
      </a:defPPr>
      <a:lvl1pPr marL="0" algn="l" defTabSz="914377" rtl="0" eaLnBrk="1" latinLnBrk="0" hangingPunct="1">
        <a:defRPr sz="1900" kern="1200">
          <a:solidFill>
            <a:schemeClr val="tx1"/>
          </a:solidFill>
          <a:latin typeface="+mn-lt"/>
          <a:ea typeface="+mn-ea"/>
          <a:cs typeface="+mn-cs"/>
        </a:defRPr>
      </a:lvl1pPr>
      <a:lvl2pPr marL="457189" algn="l" defTabSz="914377" rtl="0" eaLnBrk="1" latinLnBrk="0" hangingPunct="1">
        <a:defRPr sz="1900" kern="1200">
          <a:solidFill>
            <a:schemeClr val="tx1"/>
          </a:solidFill>
          <a:latin typeface="+mn-lt"/>
          <a:ea typeface="+mn-ea"/>
          <a:cs typeface="+mn-cs"/>
        </a:defRPr>
      </a:lvl2pPr>
      <a:lvl3pPr marL="914377" algn="l" defTabSz="914377" rtl="0" eaLnBrk="1" latinLnBrk="0" hangingPunct="1">
        <a:defRPr sz="1900" kern="1200">
          <a:solidFill>
            <a:schemeClr val="tx1"/>
          </a:solidFill>
          <a:latin typeface="+mn-lt"/>
          <a:ea typeface="+mn-ea"/>
          <a:cs typeface="+mn-cs"/>
        </a:defRPr>
      </a:lvl3pPr>
      <a:lvl4pPr marL="1371566" algn="l" defTabSz="914377" rtl="0" eaLnBrk="1" latinLnBrk="0" hangingPunct="1">
        <a:defRPr sz="1900" kern="1200">
          <a:solidFill>
            <a:schemeClr val="tx1"/>
          </a:solidFill>
          <a:latin typeface="+mn-lt"/>
          <a:ea typeface="+mn-ea"/>
          <a:cs typeface="+mn-cs"/>
        </a:defRPr>
      </a:lvl4pPr>
      <a:lvl5pPr marL="1828754" algn="l" defTabSz="914377" rtl="0" eaLnBrk="1" latinLnBrk="0" hangingPunct="1">
        <a:defRPr sz="1900" kern="1200">
          <a:solidFill>
            <a:schemeClr val="tx1"/>
          </a:solidFill>
          <a:latin typeface="+mn-lt"/>
          <a:ea typeface="+mn-ea"/>
          <a:cs typeface="+mn-cs"/>
        </a:defRPr>
      </a:lvl5pPr>
      <a:lvl6pPr marL="2285943" algn="l" defTabSz="914377" rtl="0" eaLnBrk="1" latinLnBrk="0" hangingPunct="1">
        <a:defRPr sz="1900" kern="1200">
          <a:solidFill>
            <a:schemeClr val="tx1"/>
          </a:solidFill>
          <a:latin typeface="+mn-lt"/>
          <a:ea typeface="+mn-ea"/>
          <a:cs typeface="+mn-cs"/>
        </a:defRPr>
      </a:lvl6pPr>
      <a:lvl7pPr marL="2743131" algn="l" defTabSz="914377" rtl="0" eaLnBrk="1" latinLnBrk="0" hangingPunct="1">
        <a:defRPr sz="1900" kern="1200">
          <a:solidFill>
            <a:schemeClr val="tx1"/>
          </a:solidFill>
          <a:latin typeface="+mn-lt"/>
          <a:ea typeface="+mn-ea"/>
          <a:cs typeface="+mn-cs"/>
        </a:defRPr>
      </a:lvl7pPr>
      <a:lvl8pPr marL="3200320" algn="l" defTabSz="914377" rtl="0" eaLnBrk="1" latinLnBrk="0" hangingPunct="1">
        <a:defRPr sz="1900" kern="1200">
          <a:solidFill>
            <a:schemeClr val="tx1"/>
          </a:solidFill>
          <a:latin typeface="+mn-lt"/>
          <a:ea typeface="+mn-ea"/>
          <a:cs typeface="+mn-cs"/>
        </a:defRPr>
      </a:lvl8pPr>
      <a:lvl9pPr marL="3657509" algn="l" defTabSz="914377" rtl="0" eaLnBrk="1" latinLnBrk="0" hangingPunct="1">
        <a:defRPr sz="19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706" userDrawn="1">
          <p15:clr>
            <a:srgbClr val="F26B43"/>
          </p15:clr>
        </p15:guide>
        <p15:guide id="2" pos="3840">
          <p15:clr>
            <a:srgbClr val="F26B43"/>
          </p15:clr>
        </p15:guide>
        <p15:guide id="3" orient="horz" pos="346">
          <p15:clr>
            <a:srgbClr val="F26B43"/>
          </p15:clr>
        </p15:guide>
        <p15:guide id="4" pos="347" userDrawn="1">
          <p15:clr>
            <a:srgbClr val="F26B43"/>
          </p15:clr>
        </p15:guide>
        <p15:guide id="5" orient="horz" pos="1253">
          <p15:clr>
            <a:srgbClr val="F26B43"/>
          </p15:clr>
        </p15:guide>
        <p15:guide id="6" orient="horz" pos="3974" userDrawn="1">
          <p15:clr>
            <a:srgbClr val="F26B43"/>
          </p15:clr>
        </p15:guide>
        <p15:guide id="7" pos="7333" userDrawn="1">
          <p15:clr>
            <a:srgbClr val="F26B43"/>
          </p15:clr>
        </p15:guide>
        <p15:guide id="8" orient="horz" pos="799" userDrawn="1">
          <p15:clr>
            <a:srgbClr val="F26B43"/>
          </p15:clr>
        </p15:guide>
        <p15:guide id="9" orient="horz" pos="2160" userDrawn="1">
          <p15:clr>
            <a:srgbClr val="F26B43"/>
          </p15:clr>
        </p15:guide>
        <p15:guide id="10" orient="horz" pos="3521" userDrawn="1">
          <p15:clr>
            <a:srgbClr val="F26B43"/>
          </p15:clr>
        </p15:guide>
        <p15:guide id="11" orient="horz" pos="3067" userDrawn="1">
          <p15:clr>
            <a:srgbClr val="F26B43"/>
          </p15:clr>
        </p15:guide>
        <p15:guide id="12" orient="horz" pos="2614" userDrawn="1">
          <p15:clr>
            <a:srgbClr val="F26B43"/>
          </p15:clr>
        </p15:guide>
        <p15:guide id="13" pos="1481" userDrawn="1">
          <p15:clr>
            <a:srgbClr val="F26B43"/>
          </p15:clr>
        </p15:guide>
        <p15:guide id="14" pos="2661" userDrawn="1">
          <p15:clr>
            <a:srgbClr val="F26B43"/>
          </p15:clr>
        </p15:guide>
        <p15:guide id="15" pos="4974" userDrawn="1">
          <p15:clr>
            <a:srgbClr val="F26B43"/>
          </p15:clr>
        </p15:guide>
        <p15:guide id="16" pos="6153"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50863" y="549274"/>
            <a:ext cx="11090275" cy="1439863"/>
          </a:xfrm>
          <a:prstGeom prst="rect">
            <a:avLst/>
          </a:prstGeom>
        </p:spPr>
        <p:txBody>
          <a:bodyPr vert="horz" lIns="91438" tIns="45719" rIns="91438" bIns="45719" rtlCol="0" anchor="b" anchorCtr="0">
            <a:normAutofit/>
          </a:bodyPr>
          <a:lstStyle/>
          <a:p>
            <a:r>
              <a:rPr lang="sv-SE" dirty="0"/>
              <a:t>Rubrik</a:t>
            </a:r>
          </a:p>
        </p:txBody>
      </p:sp>
      <p:sp>
        <p:nvSpPr>
          <p:cNvPr id="3" name="Platshållare för text 2"/>
          <p:cNvSpPr>
            <a:spLocks noGrp="1"/>
          </p:cNvSpPr>
          <p:nvPr>
            <p:ph type="body" idx="1"/>
          </p:nvPr>
        </p:nvSpPr>
        <p:spPr>
          <a:xfrm>
            <a:off x="550863" y="1989137"/>
            <a:ext cx="11090275" cy="4319587"/>
          </a:xfrm>
          <a:prstGeom prst="rect">
            <a:avLst/>
          </a:prstGeom>
        </p:spPr>
        <p:txBody>
          <a:bodyPr vert="horz" lIns="91438" tIns="45719" rIns="91438" bIns="45719"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4088029388"/>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 id="2147483766" r:id="rId12"/>
    <p:sldLayoutId id="2147483767" r:id="rId13"/>
    <p:sldLayoutId id="2147483768" r:id="rId14"/>
    <p:sldLayoutId id="2147483769" r:id="rId15"/>
    <p:sldLayoutId id="2147483770" r:id="rId16"/>
  </p:sldLayoutIdLst>
  <p:hf sldNum="0" hdr="0" ftr="0" dt="0"/>
  <p:txStyles>
    <p:titleStyle>
      <a:lvl1pPr algn="l" defTabSz="914377"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0" indent="0" algn="l" defTabSz="914377" rtl="0" eaLnBrk="1" latinLnBrk="0" hangingPunct="1">
        <a:lnSpc>
          <a:spcPct val="100000"/>
        </a:lnSpc>
        <a:spcBef>
          <a:spcPts val="600"/>
        </a:spcBef>
        <a:buFont typeface="Arial" panose="020B0604020202020204" pitchFamily="34" charset="0"/>
        <a:buNone/>
        <a:defRPr sz="2200" kern="1200">
          <a:solidFill>
            <a:schemeClr val="tx1"/>
          </a:solidFill>
          <a:latin typeface="+mn-lt"/>
          <a:ea typeface="+mn-ea"/>
          <a:cs typeface="+mn-cs"/>
        </a:defRPr>
      </a:lvl1pPr>
      <a:lvl2pPr marL="274631" indent="0" algn="l" defTabSz="914377" rtl="0" eaLnBrk="1" latinLnBrk="0" hangingPunct="1">
        <a:lnSpc>
          <a:spcPct val="100000"/>
        </a:lnSpc>
        <a:spcBef>
          <a:spcPts val="600"/>
        </a:spcBef>
        <a:buFont typeface="Arial" panose="020B0604020202020204" pitchFamily="34" charset="0"/>
        <a:buNone/>
        <a:defRPr sz="2200" kern="1200">
          <a:solidFill>
            <a:schemeClr val="tx1"/>
          </a:solidFill>
          <a:latin typeface="+mn-lt"/>
          <a:ea typeface="+mn-ea"/>
          <a:cs typeface="+mn-cs"/>
        </a:defRPr>
      </a:lvl2pPr>
      <a:lvl3pPr marL="627047" indent="0" algn="l" defTabSz="914377" rtl="0" eaLnBrk="1" latinLnBrk="0" hangingPunct="1">
        <a:lnSpc>
          <a:spcPct val="100000"/>
        </a:lnSpc>
        <a:spcBef>
          <a:spcPts val="600"/>
        </a:spcBef>
        <a:buFont typeface="Arial" panose="020B0604020202020204" pitchFamily="34" charset="0"/>
        <a:buNone/>
        <a:defRPr sz="2000" kern="1200">
          <a:solidFill>
            <a:schemeClr val="tx1"/>
          </a:solidFill>
          <a:latin typeface="+mn-lt"/>
          <a:ea typeface="+mn-ea"/>
          <a:cs typeface="+mn-cs"/>
        </a:defRPr>
      </a:lvl3pPr>
      <a:lvl4pPr marL="1071536" indent="0" algn="l" defTabSz="914377" rtl="0" eaLnBrk="1" latinLnBrk="0" hangingPunct="1">
        <a:lnSpc>
          <a:spcPct val="100000"/>
        </a:lnSpc>
        <a:spcBef>
          <a:spcPts val="600"/>
        </a:spcBef>
        <a:buFont typeface="Arial" panose="020B0604020202020204" pitchFamily="34" charset="0"/>
        <a:buNone/>
        <a:defRPr sz="2000" i="0" kern="1200">
          <a:solidFill>
            <a:schemeClr val="tx1"/>
          </a:solidFill>
          <a:latin typeface="+mn-lt"/>
          <a:ea typeface="+mn-ea"/>
          <a:cs typeface="+mn-cs"/>
        </a:defRPr>
      </a:lvl4pPr>
      <a:lvl5pPr marL="1436652" indent="0" algn="l" defTabSz="914377" rtl="0" eaLnBrk="1" latinLnBrk="0" hangingPunct="1">
        <a:lnSpc>
          <a:spcPct val="100000"/>
        </a:lnSpc>
        <a:spcBef>
          <a:spcPts val="600"/>
        </a:spcBef>
        <a:buFont typeface="Arial" panose="020B0604020202020204" pitchFamily="34" charset="0"/>
        <a:buNone/>
        <a:defRPr sz="2000" i="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9pPr>
    </p:bodyStyle>
    <p:otherStyle>
      <a:defPPr>
        <a:defRPr lang="sv-SE"/>
      </a:defPPr>
      <a:lvl1pPr marL="0" algn="l" defTabSz="914377" rtl="0" eaLnBrk="1" latinLnBrk="0" hangingPunct="1">
        <a:defRPr sz="1900" kern="1200">
          <a:solidFill>
            <a:schemeClr val="tx1"/>
          </a:solidFill>
          <a:latin typeface="+mn-lt"/>
          <a:ea typeface="+mn-ea"/>
          <a:cs typeface="+mn-cs"/>
        </a:defRPr>
      </a:lvl1pPr>
      <a:lvl2pPr marL="457189" algn="l" defTabSz="914377" rtl="0" eaLnBrk="1" latinLnBrk="0" hangingPunct="1">
        <a:defRPr sz="1900" kern="1200">
          <a:solidFill>
            <a:schemeClr val="tx1"/>
          </a:solidFill>
          <a:latin typeface="+mn-lt"/>
          <a:ea typeface="+mn-ea"/>
          <a:cs typeface="+mn-cs"/>
        </a:defRPr>
      </a:lvl2pPr>
      <a:lvl3pPr marL="914377" algn="l" defTabSz="914377" rtl="0" eaLnBrk="1" latinLnBrk="0" hangingPunct="1">
        <a:defRPr sz="1900" kern="1200">
          <a:solidFill>
            <a:schemeClr val="tx1"/>
          </a:solidFill>
          <a:latin typeface="+mn-lt"/>
          <a:ea typeface="+mn-ea"/>
          <a:cs typeface="+mn-cs"/>
        </a:defRPr>
      </a:lvl3pPr>
      <a:lvl4pPr marL="1371566" algn="l" defTabSz="914377" rtl="0" eaLnBrk="1" latinLnBrk="0" hangingPunct="1">
        <a:defRPr sz="1900" kern="1200">
          <a:solidFill>
            <a:schemeClr val="tx1"/>
          </a:solidFill>
          <a:latin typeface="+mn-lt"/>
          <a:ea typeface="+mn-ea"/>
          <a:cs typeface="+mn-cs"/>
        </a:defRPr>
      </a:lvl4pPr>
      <a:lvl5pPr marL="1828754" algn="l" defTabSz="914377" rtl="0" eaLnBrk="1" latinLnBrk="0" hangingPunct="1">
        <a:defRPr sz="1900" kern="1200">
          <a:solidFill>
            <a:schemeClr val="tx1"/>
          </a:solidFill>
          <a:latin typeface="+mn-lt"/>
          <a:ea typeface="+mn-ea"/>
          <a:cs typeface="+mn-cs"/>
        </a:defRPr>
      </a:lvl5pPr>
      <a:lvl6pPr marL="2285943" algn="l" defTabSz="914377" rtl="0" eaLnBrk="1" latinLnBrk="0" hangingPunct="1">
        <a:defRPr sz="1900" kern="1200">
          <a:solidFill>
            <a:schemeClr val="tx1"/>
          </a:solidFill>
          <a:latin typeface="+mn-lt"/>
          <a:ea typeface="+mn-ea"/>
          <a:cs typeface="+mn-cs"/>
        </a:defRPr>
      </a:lvl6pPr>
      <a:lvl7pPr marL="2743131" algn="l" defTabSz="914377" rtl="0" eaLnBrk="1" latinLnBrk="0" hangingPunct="1">
        <a:defRPr sz="1900" kern="1200">
          <a:solidFill>
            <a:schemeClr val="tx1"/>
          </a:solidFill>
          <a:latin typeface="+mn-lt"/>
          <a:ea typeface="+mn-ea"/>
          <a:cs typeface="+mn-cs"/>
        </a:defRPr>
      </a:lvl7pPr>
      <a:lvl8pPr marL="3200320" algn="l" defTabSz="914377" rtl="0" eaLnBrk="1" latinLnBrk="0" hangingPunct="1">
        <a:defRPr sz="1900" kern="1200">
          <a:solidFill>
            <a:schemeClr val="tx1"/>
          </a:solidFill>
          <a:latin typeface="+mn-lt"/>
          <a:ea typeface="+mn-ea"/>
          <a:cs typeface="+mn-cs"/>
        </a:defRPr>
      </a:lvl8pPr>
      <a:lvl9pPr marL="3657509" algn="l" defTabSz="914377" rtl="0" eaLnBrk="1" latinLnBrk="0" hangingPunct="1">
        <a:defRPr sz="19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706">
          <p15:clr>
            <a:srgbClr val="F26B43"/>
          </p15:clr>
        </p15:guide>
        <p15:guide id="2" pos="3840">
          <p15:clr>
            <a:srgbClr val="F26B43"/>
          </p15:clr>
        </p15:guide>
        <p15:guide id="3" orient="horz" pos="346">
          <p15:clr>
            <a:srgbClr val="F26B43"/>
          </p15:clr>
        </p15:guide>
        <p15:guide id="4" pos="347">
          <p15:clr>
            <a:srgbClr val="F26B43"/>
          </p15:clr>
        </p15:guide>
        <p15:guide id="5" orient="horz" pos="1253">
          <p15:clr>
            <a:srgbClr val="F26B43"/>
          </p15:clr>
        </p15:guide>
        <p15:guide id="6" orient="horz" pos="3974">
          <p15:clr>
            <a:srgbClr val="F26B43"/>
          </p15:clr>
        </p15:guide>
        <p15:guide id="7" pos="7333">
          <p15:clr>
            <a:srgbClr val="F26B43"/>
          </p15:clr>
        </p15:guide>
        <p15:guide id="8" orient="horz" pos="799">
          <p15:clr>
            <a:srgbClr val="F26B43"/>
          </p15:clr>
        </p15:guide>
        <p15:guide id="9" orient="horz" pos="2160">
          <p15:clr>
            <a:srgbClr val="F26B43"/>
          </p15:clr>
        </p15:guide>
        <p15:guide id="10" orient="horz" pos="3521">
          <p15:clr>
            <a:srgbClr val="F26B43"/>
          </p15:clr>
        </p15:guide>
        <p15:guide id="11" orient="horz" pos="3067">
          <p15:clr>
            <a:srgbClr val="F26B43"/>
          </p15:clr>
        </p15:guide>
        <p15:guide id="12" orient="horz" pos="2614">
          <p15:clr>
            <a:srgbClr val="F26B43"/>
          </p15:clr>
        </p15:guide>
        <p15:guide id="13" pos="1481">
          <p15:clr>
            <a:srgbClr val="F26B43"/>
          </p15:clr>
        </p15:guide>
        <p15:guide id="14" pos="2661">
          <p15:clr>
            <a:srgbClr val="F26B43"/>
          </p15:clr>
        </p15:guide>
        <p15:guide id="15" pos="4974">
          <p15:clr>
            <a:srgbClr val="F26B43"/>
          </p15:clr>
        </p15:guide>
        <p15:guide id="16" pos="6153">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50863" y="549274"/>
            <a:ext cx="11090275" cy="1439863"/>
          </a:xfrm>
          <a:prstGeom prst="rect">
            <a:avLst/>
          </a:prstGeom>
        </p:spPr>
        <p:txBody>
          <a:bodyPr vert="horz" lIns="91438" tIns="45719" rIns="91438" bIns="45719" rtlCol="0" anchor="b" anchorCtr="0">
            <a:normAutofit/>
          </a:bodyPr>
          <a:lstStyle/>
          <a:p>
            <a:r>
              <a:rPr lang="sv-SE" dirty="0"/>
              <a:t>Rubrik</a:t>
            </a:r>
          </a:p>
        </p:txBody>
      </p:sp>
      <p:sp>
        <p:nvSpPr>
          <p:cNvPr id="3" name="Platshållare för text 2"/>
          <p:cNvSpPr>
            <a:spLocks noGrp="1"/>
          </p:cNvSpPr>
          <p:nvPr>
            <p:ph type="body" idx="1"/>
          </p:nvPr>
        </p:nvSpPr>
        <p:spPr>
          <a:xfrm>
            <a:off x="550863" y="1989137"/>
            <a:ext cx="11090275" cy="4319587"/>
          </a:xfrm>
          <a:prstGeom prst="rect">
            <a:avLst/>
          </a:prstGeom>
        </p:spPr>
        <p:txBody>
          <a:bodyPr vert="horz" lIns="91438" tIns="45719" rIns="91438" bIns="45719"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3800727188"/>
      </p:ext>
    </p:extLst>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 id="2147483783" r:id="rId12"/>
    <p:sldLayoutId id="2147483784" r:id="rId13"/>
    <p:sldLayoutId id="2147483785" r:id="rId14"/>
    <p:sldLayoutId id="2147483786" r:id="rId15"/>
    <p:sldLayoutId id="2147483787" r:id="rId16"/>
  </p:sldLayoutIdLst>
  <p:hf sldNum="0" hdr="0" ftr="0" dt="0"/>
  <p:txStyles>
    <p:titleStyle>
      <a:lvl1pPr algn="l" defTabSz="914377"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0" indent="0" algn="l" defTabSz="914377" rtl="0" eaLnBrk="1" latinLnBrk="0" hangingPunct="1">
        <a:lnSpc>
          <a:spcPct val="100000"/>
        </a:lnSpc>
        <a:spcBef>
          <a:spcPts val="600"/>
        </a:spcBef>
        <a:buFont typeface="Arial" panose="020B0604020202020204" pitchFamily="34" charset="0"/>
        <a:buNone/>
        <a:defRPr sz="2200" kern="1200">
          <a:solidFill>
            <a:schemeClr val="tx1"/>
          </a:solidFill>
          <a:latin typeface="+mn-lt"/>
          <a:ea typeface="+mn-ea"/>
          <a:cs typeface="+mn-cs"/>
        </a:defRPr>
      </a:lvl1pPr>
      <a:lvl2pPr marL="274631" indent="0" algn="l" defTabSz="914377" rtl="0" eaLnBrk="1" latinLnBrk="0" hangingPunct="1">
        <a:lnSpc>
          <a:spcPct val="100000"/>
        </a:lnSpc>
        <a:spcBef>
          <a:spcPts val="600"/>
        </a:spcBef>
        <a:buFont typeface="Arial" panose="020B0604020202020204" pitchFamily="34" charset="0"/>
        <a:buNone/>
        <a:defRPr sz="2200" kern="1200">
          <a:solidFill>
            <a:schemeClr val="tx1"/>
          </a:solidFill>
          <a:latin typeface="+mn-lt"/>
          <a:ea typeface="+mn-ea"/>
          <a:cs typeface="+mn-cs"/>
        </a:defRPr>
      </a:lvl2pPr>
      <a:lvl3pPr marL="627047" indent="0" algn="l" defTabSz="914377" rtl="0" eaLnBrk="1" latinLnBrk="0" hangingPunct="1">
        <a:lnSpc>
          <a:spcPct val="100000"/>
        </a:lnSpc>
        <a:spcBef>
          <a:spcPts val="600"/>
        </a:spcBef>
        <a:buFont typeface="Arial" panose="020B0604020202020204" pitchFamily="34" charset="0"/>
        <a:buNone/>
        <a:defRPr sz="2000" kern="1200">
          <a:solidFill>
            <a:schemeClr val="tx1"/>
          </a:solidFill>
          <a:latin typeface="+mn-lt"/>
          <a:ea typeface="+mn-ea"/>
          <a:cs typeface="+mn-cs"/>
        </a:defRPr>
      </a:lvl3pPr>
      <a:lvl4pPr marL="1071536" indent="0" algn="l" defTabSz="914377" rtl="0" eaLnBrk="1" latinLnBrk="0" hangingPunct="1">
        <a:lnSpc>
          <a:spcPct val="100000"/>
        </a:lnSpc>
        <a:spcBef>
          <a:spcPts val="600"/>
        </a:spcBef>
        <a:buFont typeface="Arial" panose="020B0604020202020204" pitchFamily="34" charset="0"/>
        <a:buNone/>
        <a:defRPr sz="2000" i="0" kern="1200">
          <a:solidFill>
            <a:schemeClr val="tx1"/>
          </a:solidFill>
          <a:latin typeface="+mn-lt"/>
          <a:ea typeface="+mn-ea"/>
          <a:cs typeface="+mn-cs"/>
        </a:defRPr>
      </a:lvl4pPr>
      <a:lvl5pPr marL="1436652" indent="0" algn="l" defTabSz="914377" rtl="0" eaLnBrk="1" latinLnBrk="0" hangingPunct="1">
        <a:lnSpc>
          <a:spcPct val="100000"/>
        </a:lnSpc>
        <a:spcBef>
          <a:spcPts val="600"/>
        </a:spcBef>
        <a:buFont typeface="Arial" panose="020B0604020202020204" pitchFamily="34" charset="0"/>
        <a:buNone/>
        <a:defRPr sz="2000" i="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9pPr>
    </p:bodyStyle>
    <p:otherStyle>
      <a:defPPr>
        <a:defRPr lang="sv-SE"/>
      </a:defPPr>
      <a:lvl1pPr marL="0" algn="l" defTabSz="914377" rtl="0" eaLnBrk="1" latinLnBrk="0" hangingPunct="1">
        <a:defRPr sz="1900" kern="1200">
          <a:solidFill>
            <a:schemeClr val="tx1"/>
          </a:solidFill>
          <a:latin typeface="+mn-lt"/>
          <a:ea typeface="+mn-ea"/>
          <a:cs typeface="+mn-cs"/>
        </a:defRPr>
      </a:lvl1pPr>
      <a:lvl2pPr marL="457189" algn="l" defTabSz="914377" rtl="0" eaLnBrk="1" latinLnBrk="0" hangingPunct="1">
        <a:defRPr sz="1900" kern="1200">
          <a:solidFill>
            <a:schemeClr val="tx1"/>
          </a:solidFill>
          <a:latin typeface="+mn-lt"/>
          <a:ea typeface="+mn-ea"/>
          <a:cs typeface="+mn-cs"/>
        </a:defRPr>
      </a:lvl2pPr>
      <a:lvl3pPr marL="914377" algn="l" defTabSz="914377" rtl="0" eaLnBrk="1" latinLnBrk="0" hangingPunct="1">
        <a:defRPr sz="1900" kern="1200">
          <a:solidFill>
            <a:schemeClr val="tx1"/>
          </a:solidFill>
          <a:latin typeface="+mn-lt"/>
          <a:ea typeface="+mn-ea"/>
          <a:cs typeface="+mn-cs"/>
        </a:defRPr>
      </a:lvl3pPr>
      <a:lvl4pPr marL="1371566" algn="l" defTabSz="914377" rtl="0" eaLnBrk="1" latinLnBrk="0" hangingPunct="1">
        <a:defRPr sz="1900" kern="1200">
          <a:solidFill>
            <a:schemeClr val="tx1"/>
          </a:solidFill>
          <a:latin typeface="+mn-lt"/>
          <a:ea typeface="+mn-ea"/>
          <a:cs typeface="+mn-cs"/>
        </a:defRPr>
      </a:lvl4pPr>
      <a:lvl5pPr marL="1828754" algn="l" defTabSz="914377" rtl="0" eaLnBrk="1" latinLnBrk="0" hangingPunct="1">
        <a:defRPr sz="1900" kern="1200">
          <a:solidFill>
            <a:schemeClr val="tx1"/>
          </a:solidFill>
          <a:latin typeface="+mn-lt"/>
          <a:ea typeface="+mn-ea"/>
          <a:cs typeface="+mn-cs"/>
        </a:defRPr>
      </a:lvl5pPr>
      <a:lvl6pPr marL="2285943" algn="l" defTabSz="914377" rtl="0" eaLnBrk="1" latinLnBrk="0" hangingPunct="1">
        <a:defRPr sz="1900" kern="1200">
          <a:solidFill>
            <a:schemeClr val="tx1"/>
          </a:solidFill>
          <a:latin typeface="+mn-lt"/>
          <a:ea typeface="+mn-ea"/>
          <a:cs typeface="+mn-cs"/>
        </a:defRPr>
      </a:lvl6pPr>
      <a:lvl7pPr marL="2743131" algn="l" defTabSz="914377" rtl="0" eaLnBrk="1" latinLnBrk="0" hangingPunct="1">
        <a:defRPr sz="1900" kern="1200">
          <a:solidFill>
            <a:schemeClr val="tx1"/>
          </a:solidFill>
          <a:latin typeface="+mn-lt"/>
          <a:ea typeface="+mn-ea"/>
          <a:cs typeface="+mn-cs"/>
        </a:defRPr>
      </a:lvl7pPr>
      <a:lvl8pPr marL="3200320" algn="l" defTabSz="914377" rtl="0" eaLnBrk="1" latinLnBrk="0" hangingPunct="1">
        <a:defRPr sz="1900" kern="1200">
          <a:solidFill>
            <a:schemeClr val="tx1"/>
          </a:solidFill>
          <a:latin typeface="+mn-lt"/>
          <a:ea typeface="+mn-ea"/>
          <a:cs typeface="+mn-cs"/>
        </a:defRPr>
      </a:lvl8pPr>
      <a:lvl9pPr marL="3657509" algn="l" defTabSz="914377" rtl="0" eaLnBrk="1" latinLnBrk="0" hangingPunct="1">
        <a:defRPr sz="19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706">
          <p15:clr>
            <a:srgbClr val="F26B43"/>
          </p15:clr>
        </p15:guide>
        <p15:guide id="2" pos="3840">
          <p15:clr>
            <a:srgbClr val="F26B43"/>
          </p15:clr>
        </p15:guide>
        <p15:guide id="3" orient="horz" pos="346">
          <p15:clr>
            <a:srgbClr val="F26B43"/>
          </p15:clr>
        </p15:guide>
        <p15:guide id="4" pos="347">
          <p15:clr>
            <a:srgbClr val="F26B43"/>
          </p15:clr>
        </p15:guide>
        <p15:guide id="5" orient="horz" pos="1253">
          <p15:clr>
            <a:srgbClr val="F26B43"/>
          </p15:clr>
        </p15:guide>
        <p15:guide id="6" orient="horz" pos="3974">
          <p15:clr>
            <a:srgbClr val="F26B43"/>
          </p15:clr>
        </p15:guide>
        <p15:guide id="7" pos="7333">
          <p15:clr>
            <a:srgbClr val="F26B43"/>
          </p15:clr>
        </p15:guide>
        <p15:guide id="8" orient="horz" pos="799">
          <p15:clr>
            <a:srgbClr val="F26B43"/>
          </p15:clr>
        </p15:guide>
        <p15:guide id="9" orient="horz" pos="2160">
          <p15:clr>
            <a:srgbClr val="F26B43"/>
          </p15:clr>
        </p15:guide>
        <p15:guide id="10" orient="horz" pos="3521">
          <p15:clr>
            <a:srgbClr val="F26B43"/>
          </p15:clr>
        </p15:guide>
        <p15:guide id="11" orient="horz" pos="3067">
          <p15:clr>
            <a:srgbClr val="F26B43"/>
          </p15:clr>
        </p15:guide>
        <p15:guide id="12" orient="horz" pos="2614">
          <p15:clr>
            <a:srgbClr val="F26B43"/>
          </p15:clr>
        </p15:guide>
        <p15:guide id="13" pos="1481">
          <p15:clr>
            <a:srgbClr val="F26B43"/>
          </p15:clr>
        </p15:guide>
        <p15:guide id="14" pos="2661">
          <p15:clr>
            <a:srgbClr val="F26B43"/>
          </p15:clr>
        </p15:guide>
        <p15:guide id="15" pos="4974">
          <p15:clr>
            <a:srgbClr val="F26B43"/>
          </p15:clr>
        </p15:guide>
        <p15:guide id="16" pos="6153">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50863" y="549274"/>
            <a:ext cx="11090275" cy="1439863"/>
          </a:xfrm>
          <a:prstGeom prst="rect">
            <a:avLst/>
          </a:prstGeom>
        </p:spPr>
        <p:txBody>
          <a:bodyPr vert="horz" lIns="91438" tIns="45719" rIns="91438" bIns="45719" rtlCol="0" anchor="b" anchorCtr="0">
            <a:normAutofit/>
          </a:bodyPr>
          <a:lstStyle/>
          <a:p>
            <a:r>
              <a:rPr lang="sv-SE" dirty="0"/>
              <a:t>Rubrik</a:t>
            </a:r>
          </a:p>
        </p:txBody>
      </p:sp>
      <p:sp>
        <p:nvSpPr>
          <p:cNvPr id="3" name="Platshållare för text 2"/>
          <p:cNvSpPr>
            <a:spLocks noGrp="1"/>
          </p:cNvSpPr>
          <p:nvPr>
            <p:ph type="body" idx="1"/>
          </p:nvPr>
        </p:nvSpPr>
        <p:spPr>
          <a:xfrm>
            <a:off x="550863" y="1989137"/>
            <a:ext cx="11090275" cy="4319587"/>
          </a:xfrm>
          <a:prstGeom prst="rect">
            <a:avLst/>
          </a:prstGeom>
        </p:spPr>
        <p:txBody>
          <a:bodyPr vert="horz" lIns="91438" tIns="45719" rIns="91438" bIns="45719"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3289896512"/>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 id="2147483800" r:id="rId12"/>
    <p:sldLayoutId id="2147483801" r:id="rId13"/>
    <p:sldLayoutId id="2147483802" r:id="rId14"/>
    <p:sldLayoutId id="2147483803" r:id="rId15"/>
    <p:sldLayoutId id="2147483804" r:id="rId16"/>
  </p:sldLayoutIdLst>
  <p:hf sldNum="0" hdr="0" ftr="0" dt="0"/>
  <p:txStyles>
    <p:titleStyle>
      <a:lvl1pPr algn="l" defTabSz="914377"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0" indent="0" algn="l" defTabSz="914377" rtl="0" eaLnBrk="1" latinLnBrk="0" hangingPunct="1">
        <a:lnSpc>
          <a:spcPct val="100000"/>
        </a:lnSpc>
        <a:spcBef>
          <a:spcPts val="600"/>
        </a:spcBef>
        <a:buFont typeface="Arial" panose="020B0604020202020204" pitchFamily="34" charset="0"/>
        <a:buNone/>
        <a:defRPr sz="2200" kern="1200">
          <a:solidFill>
            <a:schemeClr val="tx1"/>
          </a:solidFill>
          <a:latin typeface="+mn-lt"/>
          <a:ea typeface="+mn-ea"/>
          <a:cs typeface="+mn-cs"/>
        </a:defRPr>
      </a:lvl1pPr>
      <a:lvl2pPr marL="274631" indent="0" algn="l" defTabSz="914377" rtl="0" eaLnBrk="1" latinLnBrk="0" hangingPunct="1">
        <a:lnSpc>
          <a:spcPct val="100000"/>
        </a:lnSpc>
        <a:spcBef>
          <a:spcPts val="600"/>
        </a:spcBef>
        <a:buFont typeface="Arial" panose="020B0604020202020204" pitchFamily="34" charset="0"/>
        <a:buNone/>
        <a:defRPr sz="2200" kern="1200">
          <a:solidFill>
            <a:schemeClr val="tx1"/>
          </a:solidFill>
          <a:latin typeface="+mn-lt"/>
          <a:ea typeface="+mn-ea"/>
          <a:cs typeface="+mn-cs"/>
        </a:defRPr>
      </a:lvl2pPr>
      <a:lvl3pPr marL="627047" indent="0" algn="l" defTabSz="914377" rtl="0" eaLnBrk="1" latinLnBrk="0" hangingPunct="1">
        <a:lnSpc>
          <a:spcPct val="100000"/>
        </a:lnSpc>
        <a:spcBef>
          <a:spcPts val="600"/>
        </a:spcBef>
        <a:buFont typeface="Arial" panose="020B0604020202020204" pitchFamily="34" charset="0"/>
        <a:buNone/>
        <a:defRPr sz="2000" kern="1200">
          <a:solidFill>
            <a:schemeClr val="tx1"/>
          </a:solidFill>
          <a:latin typeface="+mn-lt"/>
          <a:ea typeface="+mn-ea"/>
          <a:cs typeface="+mn-cs"/>
        </a:defRPr>
      </a:lvl3pPr>
      <a:lvl4pPr marL="1071536" indent="0" algn="l" defTabSz="914377" rtl="0" eaLnBrk="1" latinLnBrk="0" hangingPunct="1">
        <a:lnSpc>
          <a:spcPct val="100000"/>
        </a:lnSpc>
        <a:spcBef>
          <a:spcPts val="600"/>
        </a:spcBef>
        <a:buFont typeface="Arial" panose="020B0604020202020204" pitchFamily="34" charset="0"/>
        <a:buNone/>
        <a:defRPr sz="2000" i="0" kern="1200">
          <a:solidFill>
            <a:schemeClr val="tx1"/>
          </a:solidFill>
          <a:latin typeface="+mn-lt"/>
          <a:ea typeface="+mn-ea"/>
          <a:cs typeface="+mn-cs"/>
        </a:defRPr>
      </a:lvl4pPr>
      <a:lvl5pPr marL="1436652" indent="0" algn="l" defTabSz="914377" rtl="0" eaLnBrk="1" latinLnBrk="0" hangingPunct="1">
        <a:lnSpc>
          <a:spcPct val="100000"/>
        </a:lnSpc>
        <a:spcBef>
          <a:spcPts val="600"/>
        </a:spcBef>
        <a:buFont typeface="Arial" panose="020B0604020202020204" pitchFamily="34" charset="0"/>
        <a:buNone/>
        <a:defRPr sz="2000" i="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9pPr>
    </p:bodyStyle>
    <p:otherStyle>
      <a:defPPr>
        <a:defRPr lang="sv-SE"/>
      </a:defPPr>
      <a:lvl1pPr marL="0" algn="l" defTabSz="914377" rtl="0" eaLnBrk="1" latinLnBrk="0" hangingPunct="1">
        <a:defRPr sz="1900" kern="1200">
          <a:solidFill>
            <a:schemeClr val="tx1"/>
          </a:solidFill>
          <a:latin typeface="+mn-lt"/>
          <a:ea typeface="+mn-ea"/>
          <a:cs typeface="+mn-cs"/>
        </a:defRPr>
      </a:lvl1pPr>
      <a:lvl2pPr marL="457189" algn="l" defTabSz="914377" rtl="0" eaLnBrk="1" latinLnBrk="0" hangingPunct="1">
        <a:defRPr sz="1900" kern="1200">
          <a:solidFill>
            <a:schemeClr val="tx1"/>
          </a:solidFill>
          <a:latin typeface="+mn-lt"/>
          <a:ea typeface="+mn-ea"/>
          <a:cs typeface="+mn-cs"/>
        </a:defRPr>
      </a:lvl2pPr>
      <a:lvl3pPr marL="914377" algn="l" defTabSz="914377" rtl="0" eaLnBrk="1" latinLnBrk="0" hangingPunct="1">
        <a:defRPr sz="1900" kern="1200">
          <a:solidFill>
            <a:schemeClr val="tx1"/>
          </a:solidFill>
          <a:latin typeface="+mn-lt"/>
          <a:ea typeface="+mn-ea"/>
          <a:cs typeface="+mn-cs"/>
        </a:defRPr>
      </a:lvl3pPr>
      <a:lvl4pPr marL="1371566" algn="l" defTabSz="914377" rtl="0" eaLnBrk="1" latinLnBrk="0" hangingPunct="1">
        <a:defRPr sz="1900" kern="1200">
          <a:solidFill>
            <a:schemeClr val="tx1"/>
          </a:solidFill>
          <a:latin typeface="+mn-lt"/>
          <a:ea typeface="+mn-ea"/>
          <a:cs typeface="+mn-cs"/>
        </a:defRPr>
      </a:lvl4pPr>
      <a:lvl5pPr marL="1828754" algn="l" defTabSz="914377" rtl="0" eaLnBrk="1" latinLnBrk="0" hangingPunct="1">
        <a:defRPr sz="1900" kern="1200">
          <a:solidFill>
            <a:schemeClr val="tx1"/>
          </a:solidFill>
          <a:latin typeface="+mn-lt"/>
          <a:ea typeface="+mn-ea"/>
          <a:cs typeface="+mn-cs"/>
        </a:defRPr>
      </a:lvl5pPr>
      <a:lvl6pPr marL="2285943" algn="l" defTabSz="914377" rtl="0" eaLnBrk="1" latinLnBrk="0" hangingPunct="1">
        <a:defRPr sz="1900" kern="1200">
          <a:solidFill>
            <a:schemeClr val="tx1"/>
          </a:solidFill>
          <a:latin typeface="+mn-lt"/>
          <a:ea typeface="+mn-ea"/>
          <a:cs typeface="+mn-cs"/>
        </a:defRPr>
      </a:lvl6pPr>
      <a:lvl7pPr marL="2743131" algn="l" defTabSz="914377" rtl="0" eaLnBrk="1" latinLnBrk="0" hangingPunct="1">
        <a:defRPr sz="1900" kern="1200">
          <a:solidFill>
            <a:schemeClr val="tx1"/>
          </a:solidFill>
          <a:latin typeface="+mn-lt"/>
          <a:ea typeface="+mn-ea"/>
          <a:cs typeface="+mn-cs"/>
        </a:defRPr>
      </a:lvl7pPr>
      <a:lvl8pPr marL="3200320" algn="l" defTabSz="914377" rtl="0" eaLnBrk="1" latinLnBrk="0" hangingPunct="1">
        <a:defRPr sz="1900" kern="1200">
          <a:solidFill>
            <a:schemeClr val="tx1"/>
          </a:solidFill>
          <a:latin typeface="+mn-lt"/>
          <a:ea typeface="+mn-ea"/>
          <a:cs typeface="+mn-cs"/>
        </a:defRPr>
      </a:lvl8pPr>
      <a:lvl9pPr marL="3657509" algn="l" defTabSz="914377" rtl="0" eaLnBrk="1" latinLnBrk="0" hangingPunct="1">
        <a:defRPr sz="19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706">
          <p15:clr>
            <a:srgbClr val="F26B43"/>
          </p15:clr>
        </p15:guide>
        <p15:guide id="2" pos="3840">
          <p15:clr>
            <a:srgbClr val="F26B43"/>
          </p15:clr>
        </p15:guide>
        <p15:guide id="3" orient="horz" pos="346">
          <p15:clr>
            <a:srgbClr val="F26B43"/>
          </p15:clr>
        </p15:guide>
        <p15:guide id="4" pos="347">
          <p15:clr>
            <a:srgbClr val="F26B43"/>
          </p15:clr>
        </p15:guide>
        <p15:guide id="5" orient="horz" pos="1253">
          <p15:clr>
            <a:srgbClr val="F26B43"/>
          </p15:clr>
        </p15:guide>
        <p15:guide id="6" orient="horz" pos="3974">
          <p15:clr>
            <a:srgbClr val="F26B43"/>
          </p15:clr>
        </p15:guide>
        <p15:guide id="7" pos="7333">
          <p15:clr>
            <a:srgbClr val="F26B43"/>
          </p15:clr>
        </p15:guide>
        <p15:guide id="8" orient="horz" pos="799">
          <p15:clr>
            <a:srgbClr val="F26B43"/>
          </p15:clr>
        </p15:guide>
        <p15:guide id="9" orient="horz" pos="2160">
          <p15:clr>
            <a:srgbClr val="F26B43"/>
          </p15:clr>
        </p15:guide>
        <p15:guide id="10" orient="horz" pos="3521">
          <p15:clr>
            <a:srgbClr val="F26B43"/>
          </p15:clr>
        </p15:guide>
        <p15:guide id="11" orient="horz" pos="3067">
          <p15:clr>
            <a:srgbClr val="F26B43"/>
          </p15:clr>
        </p15:guide>
        <p15:guide id="12" orient="horz" pos="2614">
          <p15:clr>
            <a:srgbClr val="F26B43"/>
          </p15:clr>
        </p15:guide>
        <p15:guide id="13" pos="1481">
          <p15:clr>
            <a:srgbClr val="F26B43"/>
          </p15:clr>
        </p15:guide>
        <p15:guide id="14" pos="2661">
          <p15:clr>
            <a:srgbClr val="F26B43"/>
          </p15:clr>
        </p15:guide>
        <p15:guide id="15" pos="4974">
          <p15:clr>
            <a:srgbClr val="F26B43"/>
          </p15:clr>
        </p15:guide>
        <p15:guide id="16" pos="6153">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50863" y="549274"/>
            <a:ext cx="11090275" cy="1439863"/>
          </a:xfrm>
          <a:prstGeom prst="rect">
            <a:avLst/>
          </a:prstGeom>
        </p:spPr>
        <p:txBody>
          <a:bodyPr vert="horz" lIns="91438" tIns="45719" rIns="91438" bIns="45719" rtlCol="0" anchor="b" anchorCtr="0">
            <a:normAutofit/>
          </a:bodyPr>
          <a:lstStyle/>
          <a:p>
            <a:r>
              <a:rPr lang="sv-SE" dirty="0"/>
              <a:t>Rubrik</a:t>
            </a:r>
          </a:p>
        </p:txBody>
      </p:sp>
      <p:sp>
        <p:nvSpPr>
          <p:cNvPr id="3" name="Platshållare för text 2"/>
          <p:cNvSpPr>
            <a:spLocks noGrp="1"/>
          </p:cNvSpPr>
          <p:nvPr>
            <p:ph type="body" idx="1"/>
          </p:nvPr>
        </p:nvSpPr>
        <p:spPr>
          <a:xfrm>
            <a:off x="550863" y="1989137"/>
            <a:ext cx="11090275" cy="4319587"/>
          </a:xfrm>
          <a:prstGeom prst="rect">
            <a:avLst/>
          </a:prstGeom>
        </p:spPr>
        <p:txBody>
          <a:bodyPr vert="horz" lIns="91438" tIns="45719" rIns="91438" bIns="45719"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641428411"/>
      </p:ext>
    </p:extLst>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 id="2147483817" r:id="rId12"/>
    <p:sldLayoutId id="2147483818" r:id="rId13"/>
    <p:sldLayoutId id="2147483819" r:id="rId14"/>
    <p:sldLayoutId id="2147483820" r:id="rId15"/>
    <p:sldLayoutId id="2147483821" r:id="rId16"/>
  </p:sldLayoutIdLst>
  <p:hf sldNum="0" hdr="0" ftr="0" dt="0"/>
  <p:txStyles>
    <p:titleStyle>
      <a:lvl1pPr algn="l" defTabSz="914377"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0" indent="0" algn="l" defTabSz="914377" rtl="0" eaLnBrk="1" latinLnBrk="0" hangingPunct="1">
        <a:lnSpc>
          <a:spcPct val="100000"/>
        </a:lnSpc>
        <a:spcBef>
          <a:spcPts val="600"/>
        </a:spcBef>
        <a:buFont typeface="Arial" panose="020B0604020202020204" pitchFamily="34" charset="0"/>
        <a:buNone/>
        <a:defRPr sz="2200" kern="1200">
          <a:solidFill>
            <a:schemeClr val="tx1"/>
          </a:solidFill>
          <a:latin typeface="+mn-lt"/>
          <a:ea typeface="+mn-ea"/>
          <a:cs typeface="+mn-cs"/>
        </a:defRPr>
      </a:lvl1pPr>
      <a:lvl2pPr marL="274631" indent="0" algn="l" defTabSz="914377" rtl="0" eaLnBrk="1" latinLnBrk="0" hangingPunct="1">
        <a:lnSpc>
          <a:spcPct val="100000"/>
        </a:lnSpc>
        <a:spcBef>
          <a:spcPts val="600"/>
        </a:spcBef>
        <a:buFont typeface="Arial" panose="020B0604020202020204" pitchFamily="34" charset="0"/>
        <a:buNone/>
        <a:defRPr sz="2200" kern="1200">
          <a:solidFill>
            <a:schemeClr val="tx1"/>
          </a:solidFill>
          <a:latin typeface="+mn-lt"/>
          <a:ea typeface="+mn-ea"/>
          <a:cs typeface="+mn-cs"/>
        </a:defRPr>
      </a:lvl2pPr>
      <a:lvl3pPr marL="627047" indent="0" algn="l" defTabSz="914377" rtl="0" eaLnBrk="1" latinLnBrk="0" hangingPunct="1">
        <a:lnSpc>
          <a:spcPct val="100000"/>
        </a:lnSpc>
        <a:spcBef>
          <a:spcPts val="600"/>
        </a:spcBef>
        <a:buFont typeface="Arial" panose="020B0604020202020204" pitchFamily="34" charset="0"/>
        <a:buNone/>
        <a:defRPr sz="2000" kern="1200">
          <a:solidFill>
            <a:schemeClr val="tx1"/>
          </a:solidFill>
          <a:latin typeface="+mn-lt"/>
          <a:ea typeface="+mn-ea"/>
          <a:cs typeface="+mn-cs"/>
        </a:defRPr>
      </a:lvl3pPr>
      <a:lvl4pPr marL="1071536" indent="0" algn="l" defTabSz="914377" rtl="0" eaLnBrk="1" latinLnBrk="0" hangingPunct="1">
        <a:lnSpc>
          <a:spcPct val="100000"/>
        </a:lnSpc>
        <a:spcBef>
          <a:spcPts val="600"/>
        </a:spcBef>
        <a:buFont typeface="Arial" panose="020B0604020202020204" pitchFamily="34" charset="0"/>
        <a:buNone/>
        <a:defRPr sz="2000" i="0" kern="1200">
          <a:solidFill>
            <a:schemeClr val="tx1"/>
          </a:solidFill>
          <a:latin typeface="+mn-lt"/>
          <a:ea typeface="+mn-ea"/>
          <a:cs typeface="+mn-cs"/>
        </a:defRPr>
      </a:lvl4pPr>
      <a:lvl5pPr marL="1436652" indent="0" algn="l" defTabSz="914377" rtl="0" eaLnBrk="1" latinLnBrk="0" hangingPunct="1">
        <a:lnSpc>
          <a:spcPct val="100000"/>
        </a:lnSpc>
        <a:spcBef>
          <a:spcPts val="600"/>
        </a:spcBef>
        <a:buFont typeface="Arial" panose="020B0604020202020204" pitchFamily="34" charset="0"/>
        <a:buNone/>
        <a:defRPr sz="2000" i="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9pPr>
    </p:bodyStyle>
    <p:otherStyle>
      <a:defPPr>
        <a:defRPr lang="sv-SE"/>
      </a:defPPr>
      <a:lvl1pPr marL="0" algn="l" defTabSz="914377" rtl="0" eaLnBrk="1" latinLnBrk="0" hangingPunct="1">
        <a:defRPr sz="1900" kern="1200">
          <a:solidFill>
            <a:schemeClr val="tx1"/>
          </a:solidFill>
          <a:latin typeface="+mn-lt"/>
          <a:ea typeface="+mn-ea"/>
          <a:cs typeface="+mn-cs"/>
        </a:defRPr>
      </a:lvl1pPr>
      <a:lvl2pPr marL="457189" algn="l" defTabSz="914377" rtl="0" eaLnBrk="1" latinLnBrk="0" hangingPunct="1">
        <a:defRPr sz="1900" kern="1200">
          <a:solidFill>
            <a:schemeClr val="tx1"/>
          </a:solidFill>
          <a:latin typeface="+mn-lt"/>
          <a:ea typeface="+mn-ea"/>
          <a:cs typeface="+mn-cs"/>
        </a:defRPr>
      </a:lvl2pPr>
      <a:lvl3pPr marL="914377" algn="l" defTabSz="914377" rtl="0" eaLnBrk="1" latinLnBrk="0" hangingPunct="1">
        <a:defRPr sz="1900" kern="1200">
          <a:solidFill>
            <a:schemeClr val="tx1"/>
          </a:solidFill>
          <a:latin typeface="+mn-lt"/>
          <a:ea typeface="+mn-ea"/>
          <a:cs typeface="+mn-cs"/>
        </a:defRPr>
      </a:lvl3pPr>
      <a:lvl4pPr marL="1371566" algn="l" defTabSz="914377" rtl="0" eaLnBrk="1" latinLnBrk="0" hangingPunct="1">
        <a:defRPr sz="1900" kern="1200">
          <a:solidFill>
            <a:schemeClr val="tx1"/>
          </a:solidFill>
          <a:latin typeface="+mn-lt"/>
          <a:ea typeface="+mn-ea"/>
          <a:cs typeface="+mn-cs"/>
        </a:defRPr>
      </a:lvl4pPr>
      <a:lvl5pPr marL="1828754" algn="l" defTabSz="914377" rtl="0" eaLnBrk="1" latinLnBrk="0" hangingPunct="1">
        <a:defRPr sz="1900" kern="1200">
          <a:solidFill>
            <a:schemeClr val="tx1"/>
          </a:solidFill>
          <a:latin typeface="+mn-lt"/>
          <a:ea typeface="+mn-ea"/>
          <a:cs typeface="+mn-cs"/>
        </a:defRPr>
      </a:lvl5pPr>
      <a:lvl6pPr marL="2285943" algn="l" defTabSz="914377" rtl="0" eaLnBrk="1" latinLnBrk="0" hangingPunct="1">
        <a:defRPr sz="1900" kern="1200">
          <a:solidFill>
            <a:schemeClr val="tx1"/>
          </a:solidFill>
          <a:latin typeface="+mn-lt"/>
          <a:ea typeface="+mn-ea"/>
          <a:cs typeface="+mn-cs"/>
        </a:defRPr>
      </a:lvl6pPr>
      <a:lvl7pPr marL="2743131" algn="l" defTabSz="914377" rtl="0" eaLnBrk="1" latinLnBrk="0" hangingPunct="1">
        <a:defRPr sz="1900" kern="1200">
          <a:solidFill>
            <a:schemeClr val="tx1"/>
          </a:solidFill>
          <a:latin typeface="+mn-lt"/>
          <a:ea typeface="+mn-ea"/>
          <a:cs typeface="+mn-cs"/>
        </a:defRPr>
      </a:lvl7pPr>
      <a:lvl8pPr marL="3200320" algn="l" defTabSz="914377" rtl="0" eaLnBrk="1" latinLnBrk="0" hangingPunct="1">
        <a:defRPr sz="1900" kern="1200">
          <a:solidFill>
            <a:schemeClr val="tx1"/>
          </a:solidFill>
          <a:latin typeface="+mn-lt"/>
          <a:ea typeface="+mn-ea"/>
          <a:cs typeface="+mn-cs"/>
        </a:defRPr>
      </a:lvl8pPr>
      <a:lvl9pPr marL="3657509" algn="l" defTabSz="914377" rtl="0" eaLnBrk="1" latinLnBrk="0" hangingPunct="1">
        <a:defRPr sz="19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706">
          <p15:clr>
            <a:srgbClr val="F26B43"/>
          </p15:clr>
        </p15:guide>
        <p15:guide id="2" pos="3840">
          <p15:clr>
            <a:srgbClr val="F26B43"/>
          </p15:clr>
        </p15:guide>
        <p15:guide id="3" orient="horz" pos="346">
          <p15:clr>
            <a:srgbClr val="F26B43"/>
          </p15:clr>
        </p15:guide>
        <p15:guide id="4" pos="347">
          <p15:clr>
            <a:srgbClr val="F26B43"/>
          </p15:clr>
        </p15:guide>
        <p15:guide id="5" orient="horz" pos="1253">
          <p15:clr>
            <a:srgbClr val="F26B43"/>
          </p15:clr>
        </p15:guide>
        <p15:guide id="6" orient="horz" pos="3974">
          <p15:clr>
            <a:srgbClr val="F26B43"/>
          </p15:clr>
        </p15:guide>
        <p15:guide id="7" pos="7333">
          <p15:clr>
            <a:srgbClr val="F26B43"/>
          </p15:clr>
        </p15:guide>
        <p15:guide id="8" orient="horz" pos="799">
          <p15:clr>
            <a:srgbClr val="F26B43"/>
          </p15:clr>
        </p15:guide>
        <p15:guide id="9" orient="horz" pos="2160">
          <p15:clr>
            <a:srgbClr val="F26B43"/>
          </p15:clr>
        </p15:guide>
        <p15:guide id="10" orient="horz" pos="3521">
          <p15:clr>
            <a:srgbClr val="F26B43"/>
          </p15:clr>
        </p15:guide>
        <p15:guide id="11" orient="horz" pos="3067">
          <p15:clr>
            <a:srgbClr val="F26B43"/>
          </p15:clr>
        </p15:guide>
        <p15:guide id="12" orient="horz" pos="2614">
          <p15:clr>
            <a:srgbClr val="F26B43"/>
          </p15:clr>
        </p15:guide>
        <p15:guide id="13" pos="1481">
          <p15:clr>
            <a:srgbClr val="F26B43"/>
          </p15:clr>
        </p15:guide>
        <p15:guide id="14" pos="2661">
          <p15:clr>
            <a:srgbClr val="F26B43"/>
          </p15:clr>
        </p15:guide>
        <p15:guide id="15" pos="4974">
          <p15:clr>
            <a:srgbClr val="F26B43"/>
          </p15:clr>
        </p15:guide>
        <p15:guide id="16" pos="6153">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2.xml.rels><?xml version="1.0" encoding="UTF-8" standalone="yes"?>
<Relationships xmlns="http://schemas.openxmlformats.org/package/2006/relationships"><Relationship Id="rId3" Type="http://schemas.openxmlformats.org/officeDocument/2006/relationships/hyperlink" Target="mailto:https://gavleborg.sharepoint.com/sites/g90" TargetMode="External"/><Relationship Id="rId2" Type="http://schemas.openxmlformats.org/officeDocument/2006/relationships/hyperlink" Target="mailto:https://www.regiongavleborg.se/samverkanswebben/halsa-vard-tandvard/utveckling-och-uppfoljning/cosmic--framtidens-vardinformationsstod/inforandeplanering/stegvist-inforande/" TargetMode="External"/><Relationship Id="rId1" Type="http://schemas.openxmlformats.org/officeDocument/2006/relationships/slideLayout" Target="../slideLayouts/slideLayout35.xml"/><Relationship Id="rId4" Type="http://schemas.openxmlformats.org/officeDocument/2006/relationships/hyperlink" Target="mailto:https://www.regiongavleborg.se/samverkanswebben/halsa-vard-tandvard/utveckling-och-uppfoljning/cosmic--framtidens-vardinformationsstod/"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s://www.regiongavleborg.se/samverkanswebben/halsa-vard-tandvard/utveckling-och-uppfoljning/cosmic--framtidens-vardinformationsstod/" TargetMode="External"/><Relationship Id="rId1" Type="http://schemas.openxmlformats.org/officeDocument/2006/relationships/slideLayout" Target="../slideLayouts/slideLayout40.xml"/><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38.xml"/></Relationships>
</file>

<file path=ppt/slides/_rels/slide5.xml.rels><?xml version="1.0" encoding="UTF-8" standalone="yes"?>
<Relationships xmlns="http://schemas.openxmlformats.org/package/2006/relationships"><Relationship Id="rId3" Type="http://schemas.openxmlformats.org/officeDocument/2006/relationships/hyperlink" Target="https://www.regiongavleborg.se/samverkanswebben/halsa-vard-tandvard/utveckling-och-uppfoljning/cosmic--framtidens-vardinformationsstod/fragor-och-svar/fran-utbildningstillfallen/" TargetMode="External"/><Relationship Id="rId2" Type="http://schemas.openxmlformats.org/officeDocument/2006/relationships/hyperlink" Target="https://www.regiongavleborg.se/samverkanswebben/halsa-vard-tandvard/utveckling-och-uppfoljning/cosmic--framtidens-vardinformationsstod/fragor-och-svar/" TargetMode="External"/><Relationship Id="rId1" Type="http://schemas.openxmlformats.org/officeDocument/2006/relationships/slideLayout" Target="../slideLayouts/slideLayout35.xml"/><Relationship Id="rId4" Type="http://schemas.openxmlformats.org/officeDocument/2006/relationships/image" Target="../media/image14.emf"/></Relationships>
</file>

<file path=ppt/slides/_rels/slide6.xml.rels><?xml version="1.0" encoding="UTF-8" standalone="yes"?>
<Relationships xmlns="http://schemas.openxmlformats.org/package/2006/relationships"><Relationship Id="rId2" Type="http://schemas.openxmlformats.org/officeDocument/2006/relationships/hyperlink" Target="mailto:https://gavleborg.sharepoint.com/sites/g90" TargetMode="External"/><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2" Type="http://schemas.openxmlformats.org/officeDocument/2006/relationships/hyperlink" Target="mailto:https://gavleborg.sharepoint.com/sites/g90" TargetMode="External"/><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derrubrik 1">
            <a:extLst>
              <a:ext uri="{FF2B5EF4-FFF2-40B4-BE49-F238E27FC236}">
                <a16:creationId xmlns:a16="http://schemas.microsoft.com/office/drawing/2014/main" id="{D52868AB-E8CF-6FBC-B22D-A4CCB24A2197}"/>
              </a:ext>
            </a:extLst>
          </p:cNvPr>
          <p:cNvSpPr>
            <a:spLocks noGrp="1"/>
          </p:cNvSpPr>
          <p:nvPr>
            <p:ph type="subTitle" idx="1"/>
          </p:nvPr>
        </p:nvSpPr>
        <p:spPr/>
        <p:txBody>
          <a:bodyPr/>
          <a:lstStyle/>
          <a:p>
            <a:r>
              <a:rPr lang="sv-SE" dirty="0"/>
              <a:t>APT-material november 2024</a:t>
            </a:r>
          </a:p>
        </p:txBody>
      </p:sp>
      <p:sp>
        <p:nvSpPr>
          <p:cNvPr id="3" name="Rubrik 2">
            <a:extLst>
              <a:ext uri="{FF2B5EF4-FFF2-40B4-BE49-F238E27FC236}">
                <a16:creationId xmlns:a16="http://schemas.microsoft.com/office/drawing/2014/main" id="{20839C9B-C8F4-AB23-61F0-65A7FA51CA23}"/>
              </a:ext>
            </a:extLst>
          </p:cNvPr>
          <p:cNvSpPr>
            <a:spLocks noGrp="1"/>
          </p:cNvSpPr>
          <p:nvPr>
            <p:ph type="ctrTitle"/>
          </p:nvPr>
        </p:nvSpPr>
        <p:spPr/>
        <p:txBody>
          <a:bodyPr/>
          <a:lstStyle/>
          <a:p>
            <a:r>
              <a:rPr lang="sv-SE" dirty="0"/>
              <a:t>Förberedelser inför vecka 3 2025</a:t>
            </a:r>
          </a:p>
        </p:txBody>
      </p:sp>
    </p:spTree>
    <p:extLst>
      <p:ext uri="{BB962C8B-B14F-4D97-AF65-F5344CB8AC3E}">
        <p14:creationId xmlns:p14="http://schemas.microsoft.com/office/powerpoint/2010/main" val="3084469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44474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C5EF0CA-732E-D3B1-49A9-ABBB2DCB764C}"/>
              </a:ext>
            </a:extLst>
          </p:cNvPr>
          <p:cNvSpPr>
            <a:spLocks noGrp="1"/>
          </p:cNvSpPr>
          <p:nvPr>
            <p:ph type="title"/>
          </p:nvPr>
        </p:nvSpPr>
        <p:spPr/>
        <p:txBody>
          <a:bodyPr/>
          <a:lstStyle/>
          <a:p>
            <a:r>
              <a:rPr lang="sv-SE" dirty="0"/>
              <a:t>Inför vecka 3 2025</a:t>
            </a:r>
          </a:p>
        </p:txBody>
      </p:sp>
      <p:sp>
        <p:nvSpPr>
          <p:cNvPr id="3" name="Platshållare för innehåll 2">
            <a:extLst>
              <a:ext uri="{FF2B5EF4-FFF2-40B4-BE49-F238E27FC236}">
                <a16:creationId xmlns:a16="http://schemas.microsoft.com/office/drawing/2014/main" id="{C20031C4-6012-53DB-2E58-0AB42919BFA4}"/>
              </a:ext>
            </a:extLst>
          </p:cNvPr>
          <p:cNvSpPr>
            <a:spLocks noGrp="1"/>
          </p:cNvSpPr>
          <p:nvPr>
            <p:ph sz="quarter" idx="10"/>
          </p:nvPr>
        </p:nvSpPr>
        <p:spPr/>
        <p:txBody>
          <a:bodyPr>
            <a:normAutofit/>
          </a:bodyPr>
          <a:lstStyle/>
          <a:p>
            <a:r>
              <a:rPr lang="sv-SE" sz="1800" dirty="0"/>
              <a:t>Den 14 januari klockan 06:00 startar Region Gävleborg införandet av vårt nya vårdinformationssystem Cosmic. Vi börjar med de mest grundläggande funktionerna för att täcka verksamheternas basbehov och säkerställa en trygg och stabil övergång. </a:t>
            </a:r>
            <a:r>
              <a:rPr lang="sv-SE" sz="1800" b="0" i="0" dirty="0">
                <a:solidFill>
                  <a:srgbClr val="000000"/>
                </a:solidFill>
                <a:effectLst/>
                <a:latin typeface="MuseoSans_500"/>
              </a:rPr>
              <a:t>De funktioner som inte är grundläggande införs senare, läs mer om </a:t>
            </a:r>
            <a:r>
              <a:rPr lang="sv-SE" sz="1800" b="0" i="0" dirty="0">
                <a:solidFill>
                  <a:srgbClr val="000000"/>
                </a:solidFill>
                <a:effectLst/>
                <a:latin typeface="MuseoSans_500"/>
                <a:hlinkClick r:id="rId2"/>
              </a:rPr>
              <a:t>stegvist införande här</a:t>
            </a:r>
            <a:r>
              <a:rPr lang="sv-SE" sz="1800" b="0" i="0" dirty="0">
                <a:solidFill>
                  <a:srgbClr val="000000"/>
                </a:solidFill>
                <a:effectLst/>
                <a:latin typeface="MuseoSans_500"/>
              </a:rPr>
              <a:t>.</a:t>
            </a:r>
          </a:p>
          <a:p>
            <a:endParaRPr lang="sv-SE" sz="1800" dirty="0">
              <a:solidFill>
                <a:srgbClr val="000000"/>
              </a:solidFill>
              <a:latin typeface="MuseoSans_500"/>
            </a:endParaRPr>
          </a:p>
          <a:p>
            <a:r>
              <a:rPr lang="sv-SE" sz="1800" dirty="0"/>
              <a:t>Inför produktionsstart vecka 3 2025 pågår förberedelser inom bland annat </a:t>
            </a:r>
            <a:r>
              <a:rPr lang="sv-SE" sz="1800" dirty="0" err="1"/>
              <a:t>migrering</a:t>
            </a:r>
            <a:r>
              <a:rPr lang="sv-SE" sz="1800" dirty="0"/>
              <a:t>, rutiner som publiceras löpande och utbildningar. På </a:t>
            </a:r>
            <a:r>
              <a:rPr lang="sv-SE" sz="1800" dirty="0">
                <a:hlinkClick r:id="rId3"/>
              </a:rPr>
              <a:t>samarbetsytan Cosmic Införande </a:t>
            </a:r>
            <a:r>
              <a:rPr lang="sv-SE" sz="1800" dirty="0"/>
              <a:t>finns utbildningsmaterial, publicerade rutiner och annat material. Om du saknar tillgång till Cosmic Införande, kontakta ditt verksamhetsstöd för att ta del av materialet.</a:t>
            </a:r>
            <a:br>
              <a:rPr lang="sv-SE" sz="1800" dirty="0"/>
            </a:br>
            <a:endParaRPr lang="sv-SE" sz="1800" dirty="0"/>
          </a:p>
          <a:p>
            <a:br>
              <a:rPr lang="sv-SE" sz="1800" dirty="0"/>
            </a:br>
            <a:r>
              <a:rPr lang="sv-SE" sz="1800" dirty="0"/>
              <a:t>Mer information om införandet, prenumeration på nyhetsbrev samt frågor och svar finns på </a:t>
            </a:r>
            <a:r>
              <a:rPr lang="sv-SE" sz="1800" dirty="0">
                <a:hlinkClick r:id="rId4"/>
              </a:rPr>
              <a:t>Samverkanswebben</a:t>
            </a:r>
            <a:r>
              <a:rPr lang="sv-SE" sz="1800" dirty="0"/>
              <a:t>.</a:t>
            </a:r>
          </a:p>
        </p:txBody>
      </p:sp>
    </p:spTree>
    <p:extLst>
      <p:ext uri="{BB962C8B-B14F-4D97-AF65-F5344CB8AC3E}">
        <p14:creationId xmlns:p14="http://schemas.microsoft.com/office/powerpoint/2010/main" val="2356886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derrubrik 1">
            <a:extLst>
              <a:ext uri="{FF2B5EF4-FFF2-40B4-BE49-F238E27FC236}">
                <a16:creationId xmlns:a16="http://schemas.microsoft.com/office/drawing/2014/main" id="{1D14FF5D-34C6-4535-270C-BF34253FEF71}"/>
              </a:ext>
            </a:extLst>
          </p:cNvPr>
          <p:cNvSpPr>
            <a:spLocks noGrp="1"/>
          </p:cNvSpPr>
          <p:nvPr>
            <p:ph type="subTitle" idx="1"/>
          </p:nvPr>
        </p:nvSpPr>
        <p:spPr>
          <a:xfrm>
            <a:off x="549028" y="1989139"/>
            <a:ext cx="5835004" cy="4319586"/>
          </a:xfrm>
        </p:spPr>
        <p:txBody>
          <a:bodyPr>
            <a:normAutofit/>
          </a:bodyPr>
          <a:lstStyle/>
          <a:p>
            <a:pPr algn="l" rtl="0" fontAlgn="base"/>
            <a:r>
              <a:rPr lang="sv-SE" sz="1800" b="0" i="0" u="none" strike="noStrike" dirty="0">
                <a:solidFill>
                  <a:srgbClr val="000000"/>
                </a:solidFill>
                <a:effectLst/>
                <a:latin typeface="Arial" panose="020B0604020202020204" pitchFamily="34" charset="0"/>
              </a:rPr>
              <a:t>Här är några punkter du som medarbetare behöver checka av för att säkerställa att du har tillräckliga kunskaper och är redo för Cosmic</a:t>
            </a:r>
            <a:r>
              <a:rPr lang="en-US" sz="1800" b="0" i="0" dirty="0">
                <a:solidFill>
                  <a:srgbClr val="000000"/>
                </a:solidFill>
                <a:effectLst/>
                <a:latin typeface="Arial" panose="020B0604020202020204" pitchFamily="34" charset="0"/>
              </a:rPr>
              <a:t>​</a:t>
            </a:r>
            <a:endParaRPr lang="en-US" sz="1800" b="0" i="0" dirty="0">
              <a:solidFill>
                <a:srgbClr val="000000"/>
              </a:solidFill>
              <a:effectLst/>
              <a:latin typeface="Segoe UI" panose="020B0502040204020203" pitchFamily="34" charset="0"/>
            </a:endParaRPr>
          </a:p>
          <a:p>
            <a:pPr algn="l" rtl="0" fontAlgn="base"/>
            <a:endParaRPr lang="sv-SE" sz="18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sv-SE" sz="1800" b="0" i="0" u="none" strike="noStrike" dirty="0">
                <a:solidFill>
                  <a:srgbClr val="000000"/>
                </a:solidFill>
                <a:effectLst/>
                <a:latin typeface="Arial" panose="020B0604020202020204" pitchFamily="34" charset="0"/>
              </a:rPr>
              <a:t> Genomförd utbildning i Cosmic</a:t>
            </a:r>
            <a:r>
              <a:rPr lang="en-US" sz="1800" b="0" i="0" dirty="0">
                <a:solidFill>
                  <a:srgbClr val="000000"/>
                </a:solidFill>
                <a:effectLst/>
                <a:latin typeface="Arial" panose="020B0604020202020204" pitchFamily="34" charset="0"/>
              </a:rPr>
              <a:t>​</a:t>
            </a:r>
          </a:p>
          <a:p>
            <a:pPr algn="l" rtl="0" fontAlgn="base">
              <a:buFont typeface="Arial" panose="020B0604020202020204" pitchFamily="34" charset="0"/>
              <a:buChar char="•"/>
            </a:pPr>
            <a:r>
              <a:rPr lang="sv-SE" sz="1800" b="0" i="0" u="none" strike="noStrike" dirty="0">
                <a:solidFill>
                  <a:srgbClr val="000000"/>
                </a:solidFill>
                <a:effectLst/>
                <a:latin typeface="Arial" panose="020B0604020202020204" pitchFamily="34" charset="0"/>
              </a:rPr>
              <a:t> Öva i Cosmic och repetera e-</a:t>
            </a:r>
            <a:r>
              <a:rPr lang="sv-SE" sz="1800" b="0" i="0" u="none" strike="noStrike" dirty="0" err="1">
                <a:solidFill>
                  <a:srgbClr val="000000"/>
                </a:solidFill>
                <a:effectLst/>
                <a:latin typeface="Arial" panose="020B0604020202020204" pitchFamily="34" charset="0"/>
              </a:rPr>
              <a:t>learning</a:t>
            </a:r>
            <a:r>
              <a:rPr lang="sv-SE" sz="1800" b="0" i="0" dirty="0">
                <a:solidFill>
                  <a:srgbClr val="000000"/>
                </a:solidFill>
                <a:effectLst/>
                <a:latin typeface="Arial" panose="020B0604020202020204" pitchFamily="34" charset="0"/>
              </a:rPr>
              <a:t>​</a:t>
            </a:r>
          </a:p>
          <a:p>
            <a:pPr algn="l" rtl="0" fontAlgn="base">
              <a:buFont typeface="Arial" panose="020B0604020202020204" pitchFamily="34" charset="0"/>
              <a:buChar char="•"/>
            </a:pPr>
            <a:r>
              <a:rPr lang="sv-SE" sz="1800" b="0" i="0" u="none" strike="noStrike" dirty="0">
                <a:solidFill>
                  <a:srgbClr val="000000"/>
                </a:solidFill>
                <a:effectLst/>
                <a:latin typeface="Arial" panose="020B0604020202020204" pitchFamily="34" charset="0"/>
              </a:rPr>
              <a:t> Ta del av de arbetssätt och rutiner som anpassas till Cosmic</a:t>
            </a:r>
            <a:r>
              <a:rPr lang="en-US" sz="1800" b="0" i="0" dirty="0">
                <a:solidFill>
                  <a:srgbClr val="000000"/>
                </a:solidFill>
                <a:effectLst/>
                <a:latin typeface="Arial" panose="020B0604020202020204" pitchFamily="34" charset="0"/>
              </a:rPr>
              <a:t>​</a:t>
            </a:r>
          </a:p>
          <a:p>
            <a:pPr algn="l" rtl="0" fontAlgn="base">
              <a:buFont typeface="Arial" panose="020B0604020202020204" pitchFamily="34" charset="0"/>
              <a:buChar char="•"/>
            </a:pPr>
            <a:r>
              <a:rPr lang="sv-SE" sz="1800" b="0" i="0" u="none" strike="noStrike" dirty="0">
                <a:solidFill>
                  <a:srgbClr val="000000"/>
                </a:solidFill>
                <a:effectLst/>
                <a:latin typeface="Arial" panose="020B0604020202020204" pitchFamily="34" charset="0"/>
              </a:rPr>
              <a:t> Följ Cosmicsidan på Samverkanswebben </a:t>
            </a:r>
            <a:r>
              <a:rPr lang="sv-SE" sz="1800" b="0" i="0" u="sng" strike="noStrike" dirty="0">
                <a:solidFill>
                  <a:srgbClr val="0070C0"/>
                </a:solidFill>
                <a:effectLst/>
                <a:latin typeface="Arial" panose="020B0604020202020204" pitchFamily="34" charset="0"/>
                <a:hlinkClick r:id="rId2"/>
              </a:rPr>
              <a:t>Cosmic – framtidens vårdinformationsstöd - Region Gävleborg</a:t>
            </a:r>
            <a:r>
              <a:rPr lang="sv-SE" sz="1800" b="0" i="0" u="none" strike="noStrike" dirty="0">
                <a:solidFill>
                  <a:srgbClr val="002060"/>
                </a:solidFill>
                <a:effectLst/>
                <a:latin typeface="Arial" panose="020B0604020202020204" pitchFamily="34" charset="0"/>
              </a:rPr>
              <a:t>  </a:t>
            </a:r>
            <a:r>
              <a:rPr lang="en-US" sz="1800" b="0" i="0" dirty="0">
                <a:solidFill>
                  <a:srgbClr val="000000"/>
                </a:solidFill>
                <a:effectLst/>
                <a:latin typeface="Arial" panose="020B0604020202020204" pitchFamily="34" charset="0"/>
              </a:rPr>
              <a:t>​</a:t>
            </a:r>
          </a:p>
          <a:p>
            <a:pPr algn="l" rtl="0" fontAlgn="base"/>
            <a:endParaRPr lang="sv-SE" sz="18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sv-SE" sz="1800" b="0" i="0" u="none" strike="noStrike" dirty="0">
                <a:solidFill>
                  <a:srgbClr val="000000"/>
                </a:solidFill>
                <a:effectLst/>
                <a:latin typeface="Arial" panose="020B0604020202020204" pitchFamily="34" charset="0"/>
              </a:rPr>
              <a:t>Se till att du har ett SITHS-kort och att du har koll på din </a:t>
            </a:r>
            <a:r>
              <a:rPr lang="sv-SE" sz="1800" b="1" i="0" u="none" strike="noStrike" dirty="0">
                <a:solidFill>
                  <a:srgbClr val="000000"/>
                </a:solidFill>
                <a:effectLst/>
                <a:latin typeface="Arial" panose="020B0604020202020204" pitchFamily="34" charset="0"/>
              </a:rPr>
              <a:t>PIN-och PUK koder</a:t>
            </a:r>
            <a:r>
              <a:rPr lang="sv-SE" sz="1800" b="0" i="0" u="none" strike="noStrike" dirty="0">
                <a:solidFill>
                  <a:srgbClr val="000000"/>
                </a:solidFill>
                <a:effectLst/>
                <a:latin typeface="Arial" panose="020B0604020202020204" pitchFamily="34" charset="0"/>
              </a:rPr>
              <a:t> till kortet</a:t>
            </a:r>
            <a:endParaRPr lang="en-US" sz="1800" b="0" i="0" dirty="0">
              <a:solidFill>
                <a:srgbClr val="000000"/>
              </a:solidFill>
              <a:effectLst/>
              <a:latin typeface="Arial" panose="020B0604020202020204" pitchFamily="34" charset="0"/>
            </a:endParaRPr>
          </a:p>
        </p:txBody>
      </p:sp>
      <p:sp>
        <p:nvSpPr>
          <p:cNvPr id="3" name="Rubrik 2">
            <a:extLst>
              <a:ext uri="{FF2B5EF4-FFF2-40B4-BE49-F238E27FC236}">
                <a16:creationId xmlns:a16="http://schemas.microsoft.com/office/drawing/2014/main" id="{ABD4439A-F8AF-48E0-E5C1-1789225C671F}"/>
              </a:ext>
            </a:extLst>
          </p:cNvPr>
          <p:cNvSpPr>
            <a:spLocks noGrp="1"/>
          </p:cNvSpPr>
          <p:nvPr>
            <p:ph type="title"/>
          </p:nvPr>
        </p:nvSpPr>
        <p:spPr/>
        <p:txBody>
          <a:bodyPr>
            <a:normAutofit fontScale="90000"/>
          </a:bodyPr>
          <a:lstStyle/>
          <a:p>
            <a:r>
              <a:rPr lang="sv-SE" i="0" u="none" strike="noStrike" dirty="0">
                <a:solidFill>
                  <a:srgbClr val="000000"/>
                </a:solidFill>
                <a:effectLst/>
              </a:rPr>
              <a:t>Hur förbereder du dig inför Cosmic införandet?</a:t>
            </a:r>
            <a:r>
              <a:rPr lang="sv-SE" i="0" dirty="0">
                <a:solidFill>
                  <a:srgbClr val="000000"/>
                </a:solidFill>
                <a:effectLst/>
              </a:rPr>
              <a:t>​</a:t>
            </a:r>
            <a:endParaRPr lang="sv-SE" dirty="0"/>
          </a:p>
        </p:txBody>
      </p:sp>
      <p:pic>
        <p:nvPicPr>
          <p:cNvPr id="1028" name="Picture 4">
            <a:extLst>
              <a:ext uri="{FF2B5EF4-FFF2-40B4-BE49-F238E27FC236}">
                <a16:creationId xmlns:a16="http://schemas.microsoft.com/office/drawing/2014/main" id="{39451A6D-8C56-D851-17F8-6BC4FF27C8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08168" y="3337917"/>
            <a:ext cx="4333549" cy="2958480"/>
          </a:xfrm>
          <a:prstGeom prst="rect">
            <a:avLst/>
          </a:prstGeom>
          <a:noFill/>
          <a:extLst>
            <a:ext uri="{909E8E84-426E-40DD-AFC4-6F175D3DCCD1}">
              <a14:hiddenFill xmlns:a14="http://schemas.microsoft.com/office/drawing/2010/main">
                <a:solidFill>
                  <a:srgbClr val="FFFFFF"/>
                </a:solidFill>
              </a14:hiddenFill>
            </a:ext>
          </a:extLst>
        </p:spPr>
      </p:pic>
      <p:pic>
        <p:nvPicPr>
          <p:cNvPr id="5" name="Bildobjekt 4">
            <a:extLst>
              <a:ext uri="{FF2B5EF4-FFF2-40B4-BE49-F238E27FC236}">
                <a16:creationId xmlns:a16="http://schemas.microsoft.com/office/drawing/2014/main" id="{963590EC-D266-E952-A396-0FD2A56FDB9E}"/>
              </a:ext>
            </a:extLst>
          </p:cNvPr>
          <p:cNvPicPr>
            <a:picLocks noChangeAspect="1"/>
          </p:cNvPicPr>
          <p:nvPr/>
        </p:nvPicPr>
        <p:blipFill>
          <a:blip r:embed="rId4"/>
          <a:stretch>
            <a:fillRect/>
          </a:stretch>
        </p:blipFill>
        <p:spPr>
          <a:xfrm>
            <a:off x="7032103" y="330695"/>
            <a:ext cx="3456385" cy="2594249"/>
          </a:xfrm>
          <a:prstGeom prst="rect">
            <a:avLst/>
          </a:prstGeom>
        </p:spPr>
      </p:pic>
    </p:spTree>
    <p:extLst>
      <p:ext uri="{BB962C8B-B14F-4D97-AF65-F5344CB8AC3E}">
        <p14:creationId xmlns:p14="http://schemas.microsoft.com/office/powerpoint/2010/main" val="2816980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derrubrik 1">
            <a:extLst>
              <a:ext uri="{FF2B5EF4-FFF2-40B4-BE49-F238E27FC236}">
                <a16:creationId xmlns:a16="http://schemas.microsoft.com/office/drawing/2014/main" id="{3F8A3811-A9C5-4559-8443-6F49A6A0A630}"/>
              </a:ext>
            </a:extLst>
          </p:cNvPr>
          <p:cNvSpPr>
            <a:spLocks noGrp="1"/>
          </p:cNvSpPr>
          <p:nvPr>
            <p:ph type="subTitle" idx="1"/>
          </p:nvPr>
        </p:nvSpPr>
        <p:spPr>
          <a:xfrm>
            <a:off x="550862" y="1989139"/>
            <a:ext cx="5689154" cy="4319586"/>
          </a:xfrm>
        </p:spPr>
        <p:txBody>
          <a:bodyPr>
            <a:normAutofit lnSpcReduction="10000"/>
          </a:bodyPr>
          <a:lstStyle/>
          <a:p>
            <a:pPr algn="l" rtl="0" fontAlgn="base">
              <a:buFont typeface="Arial" panose="020B0604020202020204" pitchFamily="34" charset="0"/>
              <a:buChar char="•"/>
            </a:pPr>
            <a:r>
              <a:rPr lang="sv-SE" sz="2000" b="0" i="0" u="none" strike="noStrike" dirty="0">
                <a:solidFill>
                  <a:srgbClr val="000000"/>
                </a:solidFill>
                <a:effectLst/>
                <a:latin typeface="Arial" panose="020B0604020202020204" pitchFamily="34" charset="0"/>
              </a:rPr>
              <a:t>Verksamheten ansvarar för att utsedda verksamhetsstöd schemaläggs utifrån verksamhetens behov.</a:t>
            </a:r>
            <a:r>
              <a:rPr lang="en-US" sz="2000" b="0" i="0" dirty="0">
                <a:solidFill>
                  <a:srgbClr val="000000"/>
                </a:solidFill>
                <a:effectLst/>
                <a:latin typeface="Arial" panose="020B0604020202020204" pitchFamily="34" charset="0"/>
              </a:rPr>
              <a:t>​</a:t>
            </a:r>
          </a:p>
          <a:p>
            <a:pPr algn="l" rtl="0" fontAlgn="base">
              <a:buFont typeface="Arial" panose="020B0604020202020204" pitchFamily="34" charset="0"/>
              <a:buChar char="•"/>
            </a:pPr>
            <a:endParaRPr lang="en-US" sz="20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sv-SE" sz="2000" b="0" i="0" u="none" strike="noStrike" dirty="0">
                <a:solidFill>
                  <a:srgbClr val="000000"/>
                </a:solidFill>
                <a:effectLst/>
                <a:latin typeface="Arial" panose="020B0604020202020204" pitchFamily="34" charset="0"/>
              </a:rPr>
              <a:t>Under </a:t>
            </a:r>
            <a:r>
              <a:rPr lang="sv-SE" sz="2000" b="0" i="0" u="none" strike="noStrike" dirty="0" err="1">
                <a:solidFill>
                  <a:srgbClr val="000000"/>
                </a:solidFill>
                <a:effectLst/>
                <a:latin typeface="Arial" panose="020B0604020202020204" pitchFamily="34" charset="0"/>
              </a:rPr>
              <a:t>Early</a:t>
            </a:r>
            <a:r>
              <a:rPr lang="sv-SE" sz="2000" b="0" i="0" u="none" strike="noStrike" dirty="0">
                <a:solidFill>
                  <a:srgbClr val="000000"/>
                </a:solidFill>
                <a:effectLst/>
                <a:latin typeface="Arial" panose="020B0604020202020204" pitchFamily="34" charset="0"/>
              </a:rPr>
              <a:t> </a:t>
            </a:r>
            <a:r>
              <a:rPr lang="sv-SE" sz="2000" dirty="0">
                <a:solidFill>
                  <a:srgbClr val="000000"/>
                </a:solidFill>
                <a:latin typeface="Arial" panose="020B0604020202020204" pitchFamily="34" charset="0"/>
              </a:rPr>
              <a:t>Life Support (ELS) innebär u</a:t>
            </a:r>
            <a:r>
              <a:rPr lang="sv-SE" sz="2000" b="0" i="0" u="none" strike="noStrike" dirty="0">
                <a:solidFill>
                  <a:srgbClr val="000000"/>
                </a:solidFill>
                <a:effectLst/>
                <a:latin typeface="Arial" panose="020B0604020202020204" pitchFamily="34" charset="0"/>
              </a:rPr>
              <a:t>ppdraget att vara ett första stöd för medarbetare och vid behov hänvisa vidare till Supporten enligt ett framtagit supportflöde. </a:t>
            </a:r>
            <a:r>
              <a:rPr lang="en-US" sz="2000" b="0" i="0" dirty="0">
                <a:solidFill>
                  <a:srgbClr val="000000"/>
                </a:solidFill>
                <a:effectLst/>
                <a:latin typeface="Arial" panose="020B0604020202020204" pitchFamily="34" charset="0"/>
              </a:rPr>
              <a:t>​</a:t>
            </a:r>
          </a:p>
          <a:p>
            <a:pPr algn="l" rtl="0" fontAlgn="base">
              <a:buFont typeface="Arial" panose="020B0604020202020204" pitchFamily="34" charset="0"/>
              <a:buChar char="•"/>
            </a:pPr>
            <a:endParaRPr lang="en-US" sz="20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sv-SE" sz="2000" b="0" i="0" u="none" strike="noStrike" dirty="0">
                <a:solidFill>
                  <a:srgbClr val="000000"/>
                </a:solidFill>
                <a:effectLst/>
                <a:latin typeface="Arial" panose="020B0604020202020204" pitchFamily="34" charset="0"/>
              </a:rPr>
              <a:t>Rollen behöver vara känd av berörda medarbetare i verksamheten.</a:t>
            </a:r>
            <a:r>
              <a:rPr lang="en-US" sz="2000" b="0" i="0" dirty="0">
                <a:solidFill>
                  <a:srgbClr val="000000"/>
                </a:solidFill>
                <a:effectLst/>
                <a:latin typeface="Arial" panose="020B0604020202020204" pitchFamily="34" charset="0"/>
              </a:rPr>
              <a:t>​</a:t>
            </a:r>
          </a:p>
          <a:p>
            <a:pPr algn="l" rtl="0" fontAlgn="base">
              <a:buFont typeface="Arial" panose="020B0604020202020204" pitchFamily="34" charset="0"/>
              <a:buChar char="•"/>
            </a:pPr>
            <a:endParaRPr lang="en-US" sz="20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sv-SE" sz="2000" b="0" i="0" u="none" strike="noStrike" dirty="0">
                <a:solidFill>
                  <a:srgbClr val="000000"/>
                </a:solidFill>
                <a:effectLst/>
                <a:latin typeface="Arial" panose="020B0604020202020204" pitchFamily="34" charset="0"/>
              </a:rPr>
              <a:t>Säkerställ att medarbetarna vet hur de når er.</a:t>
            </a:r>
            <a:endParaRPr lang="en-US" sz="2000" b="0" i="0" dirty="0">
              <a:solidFill>
                <a:srgbClr val="000000"/>
              </a:solidFill>
              <a:effectLst/>
              <a:latin typeface="Arial" panose="020B0604020202020204" pitchFamily="34" charset="0"/>
            </a:endParaRPr>
          </a:p>
          <a:p>
            <a:endParaRPr lang="sv-SE" sz="2000" dirty="0"/>
          </a:p>
        </p:txBody>
      </p:sp>
      <p:sp>
        <p:nvSpPr>
          <p:cNvPr id="4" name="Rubrik 3">
            <a:extLst>
              <a:ext uri="{FF2B5EF4-FFF2-40B4-BE49-F238E27FC236}">
                <a16:creationId xmlns:a16="http://schemas.microsoft.com/office/drawing/2014/main" id="{67D0F66C-F1DC-76C3-B180-150D41E23F29}"/>
              </a:ext>
            </a:extLst>
          </p:cNvPr>
          <p:cNvSpPr>
            <a:spLocks noGrp="1"/>
          </p:cNvSpPr>
          <p:nvPr>
            <p:ph type="title"/>
          </p:nvPr>
        </p:nvSpPr>
        <p:spPr/>
        <p:txBody>
          <a:bodyPr/>
          <a:lstStyle/>
          <a:p>
            <a:r>
              <a:rPr lang="sv-SE" i="0" dirty="0">
                <a:solidFill>
                  <a:srgbClr val="000000"/>
                </a:solidFill>
                <a:effectLst/>
              </a:rPr>
              <a:t>Verksamhetsstöd</a:t>
            </a:r>
            <a:endParaRPr lang="sv-SE" dirty="0"/>
          </a:p>
        </p:txBody>
      </p:sp>
      <p:pic>
        <p:nvPicPr>
          <p:cNvPr id="2053" name="Picture 5">
            <a:extLst>
              <a:ext uri="{FF2B5EF4-FFF2-40B4-BE49-F238E27FC236}">
                <a16:creationId xmlns:a16="http://schemas.microsoft.com/office/drawing/2014/main" id="{82663E2E-B2C8-68E7-345B-92ED227128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48128" y="1412776"/>
            <a:ext cx="1477516" cy="4593149"/>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a:extLst>
              <a:ext uri="{FF2B5EF4-FFF2-40B4-BE49-F238E27FC236}">
                <a16:creationId xmlns:a16="http://schemas.microsoft.com/office/drawing/2014/main" id="{3D81223D-7992-F20D-B966-647F036635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22955" y="1412776"/>
            <a:ext cx="1509636" cy="4111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9549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B67F72E-A060-AE4F-503F-7EE474774CA7}"/>
              </a:ext>
            </a:extLst>
          </p:cNvPr>
          <p:cNvSpPr>
            <a:spLocks noGrp="1"/>
          </p:cNvSpPr>
          <p:nvPr>
            <p:ph type="title"/>
          </p:nvPr>
        </p:nvSpPr>
        <p:spPr/>
        <p:txBody>
          <a:bodyPr/>
          <a:lstStyle/>
          <a:p>
            <a:r>
              <a:rPr lang="sv-SE" dirty="0"/>
              <a:t>Flöde kring frågor i verksamheterna​</a:t>
            </a:r>
          </a:p>
        </p:txBody>
      </p:sp>
      <p:sp>
        <p:nvSpPr>
          <p:cNvPr id="3" name="Platshållare för innehåll 2">
            <a:extLst>
              <a:ext uri="{FF2B5EF4-FFF2-40B4-BE49-F238E27FC236}">
                <a16:creationId xmlns:a16="http://schemas.microsoft.com/office/drawing/2014/main" id="{DA34487A-673D-ADCF-847C-9918A2F6C345}"/>
              </a:ext>
            </a:extLst>
          </p:cNvPr>
          <p:cNvSpPr>
            <a:spLocks noGrp="1"/>
          </p:cNvSpPr>
          <p:nvPr>
            <p:ph sz="quarter" idx="10"/>
          </p:nvPr>
        </p:nvSpPr>
        <p:spPr/>
        <p:txBody>
          <a:bodyPr>
            <a:normAutofit/>
          </a:bodyPr>
          <a:lstStyle/>
          <a:p>
            <a:pPr algn="l" rtl="0" fontAlgn="base"/>
            <a:r>
              <a:rPr lang="sv-SE" sz="1800" b="0" i="0" u="none" strike="noStrike" dirty="0">
                <a:solidFill>
                  <a:srgbClr val="000000"/>
                </a:solidFill>
                <a:effectLst/>
                <a:latin typeface="Arial" panose="020B0604020202020204" pitchFamily="34" charset="0"/>
              </a:rPr>
              <a:t>Alla enheter har verksamhetsstöd som stöttar medarbetarna under införandet. Bilden visar flödet för hur frågor och svar om Cosmic ska hanteras i verksamheterna.</a:t>
            </a:r>
            <a:r>
              <a:rPr lang="en-US" sz="1800" b="0" i="0" dirty="0">
                <a:solidFill>
                  <a:srgbClr val="000000"/>
                </a:solidFill>
                <a:effectLst/>
                <a:latin typeface="Arial" panose="020B0604020202020204" pitchFamily="34" charset="0"/>
              </a:rPr>
              <a:t>​</a:t>
            </a:r>
          </a:p>
          <a:p>
            <a:pPr algn="l" rtl="0" fontAlgn="base"/>
            <a:endParaRPr lang="en-US" sz="1800" dirty="0">
              <a:solidFill>
                <a:srgbClr val="000000"/>
              </a:solidFill>
              <a:latin typeface="Arial" panose="020B0604020202020204" pitchFamily="34" charset="0"/>
            </a:endParaRPr>
          </a:p>
          <a:p>
            <a:pPr algn="l" rtl="0" fontAlgn="base"/>
            <a:endParaRPr lang="en-US" sz="1800" b="0" i="0" dirty="0">
              <a:solidFill>
                <a:srgbClr val="000000"/>
              </a:solidFill>
              <a:effectLst/>
              <a:latin typeface="Arial" panose="020B0604020202020204" pitchFamily="34" charset="0"/>
            </a:endParaRPr>
          </a:p>
          <a:p>
            <a:pPr algn="l" rtl="0" fontAlgn="base"/>
            <a:endParaRPr lang="en-US" sz="1800" dirty="0">
              <a:solidFill>
                <a:srgbClr val="000000"/>
              </a:solidFill>
              <a:latin typeface="Arial" panose="020B0604020202020204" pitchFamily="34" charset="0"/>
            </a:endParaRPr>
          </a:p>
          <a:p>
            <a:pPr algn="l" rtl="0" fontAlgn="base"/>
            <a:endParaRPr lang="en-US" sz="1800" b="0" i="0" dirty="0">
              <a:solidFill>
                <a:srgbClr val="000000"/>
              </a:solidFill>
              <a:effectLst/>
              <a:latin typeface="Arial" panose="020B0604020202020204" pitchFamily="34" charset="0"/>
            </a:endParaRPr>
          </a:p>
          <a:p>
            <a:pPr fontAlgn="base"/>
            <a:endParaRPr lang="sv-SE" sz="1800" b="0" i="0" u="none" strike="noStrike" dirty="0">
              <a:solidFill>
                <a:srgbClr val="222222"/>
              </a:solidFill>
              <a:effectLst/>
              <a:latin typeface="Arial" panose="020B0604020202020204" pitchFamily="34" charset="0"/>
            </a:endParaRPr>
          </a:p>
          <a:p>
            <a:pPr fontAlgn="base"/>
            <a:endParaRPr lang="sv-SE" sz="1800" dirty="0">
              <a:solidFill>
                <a:srgbClr val="222222"/>
              </a:solidFill>
              <a:latin typeface="Arial" panose="020B0604020202020204" pitchFamily="34" charset="0"/>
            </a:endParaRPr>
          </a:p>
          <a:p>
            <a:pPr fontAlgn="base"/>
            <a:endParaRPr lang="sv-SE" sz="1800" b="0" i="0" u="none" strike="noStrike" dirty="0">
              <a:solidFill>
                <a:srgbClr val="222222"/>
              </a:solidFill>
              <a:effectLst/>
              <a:latin typeface="Arial" panose="020B0604020202020204" pitchFamily="34" charset="0"/>
            </a:endParaRPr>
          </a:p>
          <a:p>
            <a:pPr fontAlgn="base"/>
            <a:endParaRPr lang="sv-SE" sz="1800" dirty="0">
              <a:solidFill>
                <a:srgbClr val="222222"/>
              </a:solidFill>
              <a:latin typeface="Arial" panose="020B0604020202020204" pitchFamily="34" charset="0"/>
            </a:endParaRPr>
          </a:p>
          <a:p>
            <a:pPr fontAlgn="base"/>
            <a:r>
              <a:rPr lang="sv-SE" sz="1800" b="0" i="0" u="none" strike="noStrike" dirty="0">
                <a:solidFill>
                  <a:srgbClr val="222222"/>
                </a:solidFill>
                <a:effectLst/>
                <a:latin typeface="Arial" panose="020B0604020202020204" pitchFamily="34" charset="0"/>
              </a:rPr>
              <a:t>Tips! Titta på </a:t>
            </a:r>
            <a:r>
              <a:rPr lang="sv-SE" sz="1800" b="0" i="0" u="sng" strike="noStrike" dirty="0">
                <a:solidFill>
                  <a:srgbClr val="0070C0"/>
                </a:solidFill>
                <a:effectLst/>
                <a:latin typeface="Arial" panose="020B0604020202020204" pitchFamily="34" charset="0"/>
                <a:hlinkClick r:id="rId2"/>
              </a:rPr>
              <a:t>Frågor och svar om Cosmic</a:t>
            </a:r>
            <a:r>
              <a:rPr lang="sv-SE" sz="1800" b="0" i="0" u="none" strike="noStrike" dirty="0">
                <a:solidFill>
                  <a:srgbClr val="222222"/>
                </a:solidFill>
                <a:effectLst/>
                <a:latin typeface="Arial" panose="020B0604020202020204" pitchFamily="34" charset="0"/>
              </a:rPr>
              <a:t> på samverkanswebben och </a:t>
            </a:r>
            <a:r>
              <a:rPr lang="sv-SE" sz="1800" b="0" i="0" u="sng" strike="noStrike" dirty="0">
                <a:solidFill>
                  <a:srgbClr val="0070C0"/>
                </a:solidFill>
                <a:effectLst/>
                <a:latin typeface="Arial" panose="020B0604020202020204" pitchFamily="34" charset="0"/>
                <a:hlinkClick r:id="rId3"/>
              </a:rPr>
              <a:t>Frågor och svar från utbildningstillfällena</a:t>
            </a:r>
            <a:r>
              <a:rPr lang="sv-SE" sz="1800" b="0" i="0" u="none" strike="noStrike" dirty="0">
                <a:solidFill>
                  <a:srgbClr val="222222"/>
                </a:solidFill>
                <a:effectLst/>
                <a:latin typeface="Arial" panose="020B0604020202020204" pitchFamily="34" charset="0"/>
              </a:rPr>
              <a:t>. Många vanliga frågor och svar finns redan tillgängliga här.</a:t>
            </a:r>
            <a:r>
              <a:rPr lang="sv-SE" sz="1800" b="0" i="0" dirty="0">
                <a:solidFill>
                  <a:srgbClr val="000000"/>
                </a:solidFill>
                <a:effectLst/>
                <a:latin typeface="Arial" panose="020B0604020202020204" pitchFamily="34" charset="0"/>
              </a:rPr>
              <a:t>​</a:t>
            </a:r>
            <a:endParaRPr lang="sv-SE" sz="1800" b="0" i="0" dirty="0">
              <a:solidFill>
                <a:srgbClr val="000000"/>
              </a:solidFill>
              <a:effectLst/>
              <a:latin typeface="Segoe UI" panose="020B0502040204020203" pitchFamily="34" charset="0"/>
            </a:endParaRPr>
          </a:p>
          <a:p>
            <a:pPr algn="l" rtl="0" fontAlgn="base"/>
            <a:endParaRPr lang="en-US" sz="1800" b="0" i="0" dirty="0">
              <a:solidFill>
                <a:srgbClr val="000000"/>
              </a:solidFill>
              <a:effectLst/>
              <a:latin typeface="Arial" panose="020B0604020202020204" pitchFamily="34" charset="0"/>
            </a:endParaRPr>
          </a:p>
        </p:txBody>
      </p:sp>
      <p:grpSp>
        <p:nvGrpSpPr>
          <p:cNvPr id="4" name="Grupp 3">
            <a:extLst>
              <a:ext uri="{FF2B5EF4-FFF2-40B4-BE49-F238E27FC236}">
                <a16:creationId xmlns:a16="http://schemas.microsoft.com/office/drawing/2014/main" id="{D5F7F953-9DD0-93A5-64BC-772DF2AD5CCE}"/>
              </a:ext>
            </a:extLst>
          </p:cNvPr>
          <p:cNvGrpSpPr/>
          <p:nvPr/>
        </p:nvGrpSpPr>
        <p:grpSpPr>
          <a:xfrm>
            <a:off x="695400" y="2866239"/>
            <a:ext cx="10209515" cy="1125522"/>
            <a:chOff x="991242" y="3774466"/>
            <a:chExt cx="10209515" cy="1125522"/>
          </a:xfrm>
        </p:grpSpPr>
        <p:grpSp>
          <p:nvGrpSpPr>
            <p:cNvPr id="5" name="Grupp 4">
              <a:extLst>
                <a:ext uri="{FF2B5EF4-FFF2-40B4-BE49-F238E27FC236}">
                  <a16:creationId xmlns:a16="http://schemas.microsoft.com/office/drawing/2014/main" id="{59D1C9A8-F7DE-5FC4-B80B-47D0980DF580}"/>
                </a:ext>
              </a:extLst>
            </p:cNvPr>
            <p:cNvGrpSpPr/>
            <p:nvPr/>
          </p:nvGrpSpPr>
          <p:grpSpPr>
            <a:xfrm>
              <a:off x="991242" y="3774466"/>
              <a:ext cx="10209515" cy="1125522"/>
              <a:chOff x="726642" y="3615641"/>
              <a:chExt cx="8897750" cy="947993"/>
            </a:xfrm>
          </p:grpSpPr>
          <p:cxnSp>
            <p:nvCxnSpPr>
              <p:cNvPr id="10" name="Rak pilkoppling 9">
                <a:extLst>
                  <a:ext uri="{FF2B5EF4-FFF2-40B4-BE49-F238E27FC236}">
                    <a16:creationId xmlns:a16="http://schemas.microsoft.com/office/drawing/2014/main" id="{BD746203-8194-DEDD-C475-46DE4C898B09}"/>
                  </a:ext>
                </a:extLst>
              </p:cNvPr>
              <p:cNvCxnSpPr>
                <a:cxnSpLocks/>
                <a:stCxn id="20" idx="3"/>
                <a:endCxn id="12" idx="1"/>
              </p:cNvCxnSpPr>
              <p:nvPr/>
            </p:nvCxnSpPr>
            <p:spPr>
              <a:xfrm flipV="1">
                <a:off x="1897396" y="4244577"/>
                <a:ext cx="397293" cy="131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1" name="Grupp 10">
                <a:extLst>
                  <a:ext uri="{FF2B5EF4-FFF2-40B4-BE49-F238E27FC236}">
                    <a16:creationId xmlns:a16="http://schemas.microsoft.com/office/drawing/2014/main" id="{8C871BEC-1C1B-F247-5DA2-21AB15952991}"/>
                  </a:ext>
                </a:extLst>
              </p:cNvPr>
              <p:cNvGrpSpPr/>
              <p:nvPr/>
            </p:nvGrpSpPr>
            <p:grpSpPr>
              <a:xfrm>
                <a:off x="726642" y="3658419"/>
                <a:ext cx="1257596" cy="905215"/>
                <a:chOff x="1125583" y="3717663"/>
                <a:chExt cx="925253" cy="739438"/>
              </a:xfrm>
            </p:grpSpPr>
            <p:pic>
              <p:nvPicPr>
                <p:cNvPr id="20" name="Bildobjekt 19">
                  <a:extLst>
                    <a:ext uri="{FF2B5EF4-FFF2-40B4-BE49-F238E27FC236}">
                      <a16:creationId xmlns:a16="http://schemas.microsoft.com/office/drawing/2014/main" id="{064A6CA5-B1A3-819D-10A4-2DDA262F8ED3}"/>
                    </a:ext>
                  </a:extLst>
                </p:cNvPr>
                <p:cNvPicPr>
                  <a:picLocks noChangeAspect="1"/>
                </p:cNvPicPr>
                <p:nvPr/>
              </p:nvPicPr>
              <p:blipFill>
                <a:blip r:embed="rId4"/>
                <a:stretch>
                  <a:fillRect/>
                </a:stretch>
              </p:blipFill>
              <p:spPr>
                <a:xfrm>
                  <a:off x="1282093" y="3937988"/>
                  <a:ext cx="704851" cy="519113"/>
                </a:xfrm>
                <a:prstGeom prst="rect">
                  <a:avLst/>
                </a:prstGeom>
              </p:spPr>
            </p:pic>
            <p:sp>
              <p:nvSpPr>
                <p:cNvPr id="21" name="textruta 20">
                  <a:extLst>
                    <a:ext uri="{FF2B5EF4-FFF2-40B4-BE49-F238E27FC236}">
                      <a16:creationId xmlns:a16="http://schemas.microsoft.com/office/drawing/2014/main" id="{BA664318-F371-AA50-48E1-C51009093EDC}"/>
                    </a:ext>
                  </a:extLst>
                </p:cNvPr>
                <p:cNvSpPr txBox="1"/>
                <p:nvPr/>
              </p:nvSpPr>
              <p:spPr>
                <a:xfrm>
                  <a:off x="1125583" y="3717663"/>
                  <a:ext cx="925253" cy="276999"/>
                </a:xfrm>
                <a:prstGeom prst="rect">
                  <a:avLst/>
                </a:prstGeom>
                <a:noFill/>
              </p:spPr>
              <p:txBody>
                <a:bodyPr wrap="none" rtlCol="0">
                  <a:spAutoFit/>
                </a:bodyPr>
                <a:lstStyle/>
                <a:p>
                  <a:pPr defTabSz="1219170"/>
                  <a:r>
                    <a:rPr lang="sv-SE" sz="1200" dirty="0">
                      <a:solidFill>
                        <a:prstClr val="black"/>
                      </a:solidFill>
                      <a:latin typeface="Arial"/>
                    </a:rPr>
                    <a:t>Användare</a:t>
                  </a:r>
                </a:p>
              </p:txBody>
            </p:sp>
          </p:grpSp>
          <p:sp>
            <p:nvSpPr>
              <p:cNvPr id="12" name="textruta 11">
                <a:extLst>
                  <a:ext uri="{FF2B5EF4-FFF2-40B4-BE49-F238E27FC236}">
                    <a16:creationId xmlns:a16="http://schemas.microsoft.com/office/drawing/2014/main" id="{39586FA0-D203-8D6C-298C-4198E50DFF2F}"/>
                  </a:ext>
                </a:extLst>
              </p:cNvPr>
              <p:cNvSpPr txBox="1"/>
              <p:nvPr/>
            </p:nvSpPr>
            <p:spPr>
              <a:xfrm>
                <a:off x="2294689" y="4106077"/>
                <a:ext cx="1593041" cy="276999"/>
              </a:xfrm>
              <a:prstGeom prst="rect">
                <a:avLst/>
              </a:prstGeom>
              <a:solidFill>
                <a:schemeClr val="bg1"/>
              </a:solidFill>
              <a:ln w="19050">
                <a:solidFill>
                  <a:schemeClr val="tx1"/>
                </a:solidFill>
              </a:ln>
            </p:spPr>
            <p:txBody>
              <a:bodyPr wrap="square" rtlCol="0">
                <a:spAutoFit/>
              </a:bodyPr>
              <a:lstStyle/>
              <a:p>
                <a:pPr algn="ctr" defTabSz="1219170"/>
                <a:r>
                  <a:rPr lang="sv-SE" sz="1200" dirty="0">
                    <a:solidFill>
                      <a:prstClr val="black"/>
                    </a:solidFill>
                    <a:latin typeface="Arial"/>
                  </a:rPr>
                  <a:t>Verksamhetsstöd</a:t>
                </a:r>
              </a:p>
            </p:txBody>
          </p:sp>
          <p:cxnSp>
            <p:nvCxnSpPr>
              <p:cNvPr id="13" name="Rak pilkoppling 12">
                <a:extLst>
                  <a:ext uri="{FF2B5EF4-FFF2-40B4-BE49-F238E27FC236}">
                    <a16:creationId xmlns:a16="http://schemas.microsoft.com/office/drawing/2014/main" id="{B431F256-9796-7457-163B-2E93CFE7C092}"/>
                  </a:ext>
                </a:extLst>
              </p:cNvPr>
              <p:cNvCxnSpPr>
                <a:cxnSpLocks/>
              </p:cNvCxnSpPr>
              <p:nvPr/>
            </p:nvCxnSpPr>
            <p:spPr>
              <a:xfrm>
                <a:off x="5908580" y="4237076"/>
                <a:ext cx="443897" cy="75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textruta 13">
                <a:extLst>
                  <a:ext uri="{FF2B5EF4-FFF2-40B4-BE49-F238E27FC236}">
                    <a16:creationId xmlns:a16="http://schemas.microsoft.com/office/drawing/2014/main" id="{46AAE31F-0B0D-6401-2CDA-4F6235F52CB5}"/>
                  </a:ext>
                </a:extLst>
              </p:cNvPr>
              <p:cNvSpPr txBox="1"/>
              <p:nvPr/>
            </p:nvSpPr>
            <p:spPr>
              <a:xfrm>
                <a:off x="2206788" y="3615641"/>
                <a:ext cx="2120705" cy="400110"/>
              </a:xfrm>
              <a:prstGeom prst="rect">
                <a:avLst/>
              </a:prstGeom>
              <a:noFill/>
            </p:spPr>
            <p:txBody>
              <a:bodyPr wrap="square">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SE" sz="10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Arial"/>
                    <a:ea typeface="+mn-ea"/>
                    <a:cs typeface="+mn-cs"/>
                  </a:rPr>
                  <a:t>Första stöd vid alla typer av frågor gällande Cosmic</a:t>
                </a:r>
              </a:p>
            </p:txBody>
          </p:sp>
          <p:sp>
            <p:nvSpPr>
              <p:cNvPr id="16" name="textruta 15">
                <a:extLst>
                  <a:ext uri="{FF2B5EF4-FFF2-40B4-BE49-F238E27FC236}">
                    <a16:creationId xmlns:a16="http://schemas.microsoft.com/office/drawing/2014/main" id="{C69DE717-0664-6900-F455-8B76C94CC18F}"/>
                  </a:ext>
                </a:extLst>
              </p:cNvPr>
              <p:cNvSpPr txBox="1"/>
              <p:nvPr/>
            </p:nvSpPr>
            <p:spPr>
              <a:xfrm>
                <a:off x="8182418" y="4106077"/>
                <a:ext cx="1441974" cy="276999"/>
              </a:xfrm>
              <a:prstGeom prst="rect">
                <a:avLst/>
              </a:prstGeom>
              <a:noFill/>
              <a:ln w="19050">
                <a:solidFill>
                  <a:schemeClr val="tx1"/>
                </a:solidFill>
              </a:ln>
            </p:spPr>
            <p:txBody>
              <a:bodyPr wrap="square" rtlCol="0">
                <a:spAutoFit/>
              </a:bodyPr>
              <a:lstStyle/>
              <a:p>
                <a:pPr defTabSz="1219170"/>
                <a:r>
                  <a:rPr lang="sv-SE" sz="1200" dirty="0">
                    <a:solidFill>
                      <a:prstClr val="black"/>
                    </a:solidFill>
                    <a:latin typeface="Arial"/>
                  </a:rPr>
                  <a:t>FVIS-programmet</a:t>
                </a:r>
              </a:p>
            </p:txBody>
          </p:sp>
          <p:cxnSp>
            <p:nvCxnSpPr>
              <p:cNvPr id="17" name="Rak pilkoppling 16">
                <a:extLst>
                  <a:ext uri="{FF2B5EF4-FFF2-40B4-BE49-F238E27FC236}">
                    <a16:creationId xmlns:a16="http://schemas.microsoft.com/office/drawing/2014/main" id="{56393897-1D84-E385-DF95-0D7A19D77C75}"/>
                  </a:ext>
                </a:extLst>
              </p:cNvPr>
              <p:cNvCxnSpPr>
                <a:cxnSpLocks/>
              </p:cNvCxnSpPr>
              <p:nvPr/>
            </p:nvCxnSpPr>
            <p:spPr>
              <a:xfrm>
                <a:off x="7783530" y="4256180"/>
                <a:ext cx="398888"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ruta 17">
                <a:extLst>
                  <a:ext uri="{FF2B5EF4-FFF2-40B4-BE49-F238E27FC236}">
                    <a16:creationId xmlns:a16="http://schemas.microsoft.com/office/drawing/2014/main" id="{8DF2AAE8-3EC5-AA77-593A-EEE427EFE9DC}"/>
                  </a:ext>
                </a:extLst>
              </p:cNvPr>
              <p:cNvSpPr txBox="1"/>
              <p:nvPr/>
            </p:nvSpPr>
            <p:spPr>
              <a:xfrm>
                <a:off x="4326145" y="3976007"/>
                <a:ext cx="1593040" cy="388846"/>
              </a:xfrm>
              <a:prstGeom prst="rect">
                <a:avLst/>
              </a:prstGeom>
              <a:solidFill>
                <a:schemeClr val="bg1"/>
              </a:solidFill>
              <a:ln w="19050">
                <a:solidFill>
                  <a:schemeClr val="tx1"/>
                </a:solidFill>
              </a:ln>
            </p:spPr>
            <p:txBody>
              <a:bodyPr wrap="square" rtlCol="0">
                <a:spAutoFit/>
              </a:bodyPr>
              <a:lstStyle/>
              <a:p>
                <a:pPr algn="ctr" defTabSz="1219170"/>
                <a:r>
                  <a:rPr lang="sv-SE" sz="1200" dirty="0">
                    <a:solidFill>
                      <a:prstClr val="black"/>
                    </a:solidFill>
                    <a:latin typeface="Arial"/>
                  </a:rPr>
                  <a:t>Teamledare/utbildare från respektive VO</a:t>
                </a:r>
              </a:p>
            </p:txBody>
          </p:sp>
          <p:sp>
            <p:nvSpPr>
              <p:cNvPr id="19" name="textruta 18">
                <a:extLst>
                  <a:ext uri="{FF2B5EF4-FFF2-40B4-BE49-F238E27FC236}">
                    <a16:creationId xmlns:a16="http://schemas.microsoft.com/office/drawing/2014/main" id="{7296460E-0754-DDEA-6E39-CE7BDFD6C9EB}"/>
                  </a:ext>
                </a:extLst>
              </p:cNvPr>
              <p:cNvSpPr txBox="1"/>
              <p:nvPr/>
            </p:nvSpPr>
            <p:spPr>
              <a:xfrm>
                <a:off x="6363081" y="3827969"/>
                <a:ext cx="1420449" cy="699923"/>
              </a:xfrm>
              <a:prstGeom prst="rect">
                <a:avLst/>
              </a:prstGeom>
              <a:noFill/>
              <a:ln w="19050">
                <a:solidFill>
                  <a:schemeClr val="tx1"/>
                </a:solidFill>
              </a:ln>
            </p:spPr>
            <p:txBody>
              <a:bodyPr wrap="square" rtlCol="0">
                <a:spAutoFit/>
              </a:bodyPr>
              <a:lstStyle/>
              <a:p>
                <a:r>
                  <a:rPr lang="sv-SE" sz="1200" dirty="0">
                    <a:solidFill>
                      <a:prstClr val="black"/>
                    </a:solidFill>
                    <a:latin typeface="Arial"/>
                  </a:rPr>
                  <a:t>Teamledare/utbildare lyfter frågan inom projektdeltagar-</a:t>
                </a:r>
              </a:p>
              <a:p>
                <a:r>
                  <a:rPr lang="sv-SE" sz="1200" dirty="0">
                    <a:solidFill>
                      <a:prstClr val="black"/>
                    </a:solidFill>
                    <a:latin typeface="Arial"/>
                  </a:rPr>
                  <a:t>gruppen</a:t>
                </a:r>
              </a:p>
            </p:txBody>
          </p:sp>
        </p:grpSp>
        <p:cxnSp>
          <p:nvCxnSpPr>
            <p:cNvPr id="6" name="Rak pilkoppling 5">
              <a:extLst>
                <a:ext uri="{FF2B5EF4-FFF2-40B4-BE49-F238E27FC236}">
                  <a16:creationId xmlns:a16="http://schemas.microsoft.com/office/drawing/2014/main" id="{46C3AC07-ECBD-8ADF-B315-DF641076239E}"/>
                </a:ext>
              </a:extLst>
            </p:cNvPr>
            <p:cNvCxnSpPr>
              <a:cxnSpLocks/>
            </p:cNvCxnSpPr>
            <p:nvPr/>
          </p:nvCxnSpPr>
          <p:spPr>
            <a:xfrm flipH="1">
              <a:off x="2359503" y="4685618"/>
              <a:ext cx="406049"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Rak pilkoppling 6">
              <a:extLst>
                <a:ext uri="{FF2B5EF4-FFF2-40B4-BE49-F238E27FC236}">
                  <a16:creationId xmlns:a16="http://schemas.microsoft.com/office/drawing/2014/main" id="{266FB9BE-6766-FFBB-3997-A96DD129107E}"/>
                </a:ext>
              </a:extLst>
            </p:cNvPr>
            <p:cNvCxnSpPr>
              <a:cxnSpLocks/>
            </p:cNvCxnSpPr>
            <p:nvPr/>
          </p:nvCxnSpPr>
          <p:spPr>
            <a:xfrm flipH="1">
              <a:off x="4666858" y="4643628"/>
              <a:ext cx="406049"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Rak pilkoppling 7">
              <a:extLst>
                <a:ext uri="{FF2B5EF4-FFF2-40B4-BE49-F238E27FC236}">
                  <a16:creationId xmlns:a16="http://schemas.microsoft.com/office/drawing/2014/main" id="{7B308ED1-248A-1AA8-9DD6-B248D5CCBCEF}"/>
                </a:ext>
              </a:extLst>
            </p:cNvPr>
            <p:cNvCxnSpPr>
              <a:cxnSpLocks/>
            </p:cNvCxnSpPr>
            <p:nvPr/>
          </p:nvCxnSpPr>
          <p:spPr>
            <a:xfrm flipH="1">
              <a:off x="7000949" y="4646275"/>
              <a:ext cx="406049"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Rak pilkoppling 8">
              <a:extLst>
                <a:ext uri="{FF2B5EF4-FFF2-40B4-BE49-F238E27FC236}">
                  <a16:creationId xmlns:a16="http://schemas.microsoft.com/office/drawing/2014/main" id="{B75BDDBC-0391-27B0-1A10-DC1F9364833F}"/>
                </a:ext>
              </a:extLst>
            </p:cNvPr>
            <p:cNvCxnSpPr>
              <a:cxnSpLocks/>
            </p:cNvCxnSpPr>
            <p:nvPr/>
          </p:nvCxnSpPr>
          <p:spPr>
            <a:xfrm flipH="1">
              <a:off x="9088504" y="4671661"/>
              <a:ext cx="406049"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6" name="Rak pilkoppling 25">
            <a:extLst>
              <a:ext uri="{FF2B5EF4-FFF2-40B4-BE49-F238E27FC236}">
                <a16:creationId xmlns:a16="http://schemas.microsoft.com/office/drawing/2014/main" id="{F3ED3E61-A679-26FD-147F-14A422E1732C}"/>
              </a:ext>
            </a:extLst>
          </p:cNvPr>
          <p:cNvCxnSpPr>
            <a:cxnSpLocks/>
          </p:cNvCxnSpPr>
          <p:nvPr/>
        </p:nvCxnSpPr>
        <p:spPr>
          <a:xfrm>
            <a:off x="4319372" y="3595144"/>
            <a:ext cx="509339" cy="890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textruta 26">
            <a:extLst>
              <a:ext uri="{FF2B5EF4-FFF2-40B4-BE49-F238E27FC236}">
                <a16:creationId xmlns:a16="http://schemas.microsoft.com/office/drawing/2014/main" id="{13752495-BC85-424A-B93D-E43CD8F6B0AB}"/>
              </a:ext>
            </a:extLst>
          </p:cNvPr>
          <p:cNvSpPr txBox="1"/>
          <p:nvPr/>
        </p:nvSpPr>
        <p:spPr>
          <a:xfrm>
            <a:off x="623392" y="4263439"/>
            <a:ext cx="5185097" cy="400110"/>
          </a:xfrm>
          <a:prstGeom prst="rect">
            <a:avLst/>
          </a:prstGeom>
          <a:noFill/>
        </p:spPr>
        <p:txBody>
          <a:bodyPr wrap="square" rtlCol="0">
            <a:spAutoFit/>
          </a:bodyPr>
          <a:lstStyle/>
          <a:p>
            <a:pPr fontAlgn="base"/>
            <a:r>
              <a:rPr lang="sv-SE" sz="2000" b="1" dirty="0">
                <a:solidFill>
                  <a:srgbClr val="FF0000"/>
                </a:solidFill>
              </a:rPr>
              <a:t>OBS! Ej att förväxlas med ELS-support</a:t>
            </a:r>
            <a:endParaRPr lang="sv-SE" sz="2000" b="1" dirty="0">
              <a:solidFill>
                <a:srgbClr val="FF0000"/>
              </a:solidFill>
              <a:cs typeface="Arial"/>
            </a:endParaRPr>
          </a:p>
        </p:txBody>
      </p:sp>
    </p:spTree>
    <p:extLst>
      <p:ext uri="{BB962C8B-B14F-4D97-AF65-F5344CB8AC3E}">
        <p14:creationId xmlns:p14="http://schemas.microsoft.com/office/powerpoint/2010/main" val="1403898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653DEBD-7696-B2D5-A6C7-4395A74E861F}"/>
              </a:ext>
            </a:extLst>
          </p:cNvPr>
          <p:cNvSpPr>
            <a:spLocks noGrp="1"/>
          </p:cNvSpPr>
          <p:nvPr>
            <p:ph type="title"/>
          </p:nvPr>
        </p:nvSpPr>
        <p:spPr/>
        <p:txBody>
          <a:bodyPr/>
          <a:lstStyle/>
          <a:p>
            <a:r>
              <a:rPr lang="sv-SE" dirty="0"/>
              <a:t>Information/frågestunder om Cosmic</a:t>
            </a:r>
          </a:p>
        </p:txBody>
      </p:sp>
      <p:sp>
        <p:nvSpPr>
          <p:cNvPr id="3" name="Platshållare för innehåll 2">
            <a:extLst>
              <a:ext uri="{FF2B5EF4-FFF2-40B4-BE49-F238E27FC236}">
                <a16:creationId xmlns:a16="http://schemas.microsoft.com/office/drawing/2014/main" id="{CAA7FF71-072A-64C5-67AB-A8DA6BCF3413}"/>
              </a:ext>
            </a:extLst>
          </p:cNvPr>
          <p:cNvSpPr>
            <a:spLocks noGrp="1"/>
          </p:cNvSpPr>
          <p:nvPr>
            <p:ph sz="quarter" idx="10"/>
          </p:nvPr>
        </p:nvSpPr>
        <p:spPr/>
        <p:txBody>
          <a:bodyPr>
            <a:normAutofit/>
          </a:bodyPr>
          <a:lstStyle/>
          <a:p>
            <a:r>
              <a:rPr lang="sv-SE" sz="2000" dirty="0"/>
              <a:t>Under december kommer flera tillfällen för öppna frågestunder. Frågestunden riktar sig till dig som har genomgått utbildningen i Cosmic och under mötet har du möjlighet att ställa frågor om systemets funktionalitet.</a:t>
            </a:r>
          </a:p>
          <a:p>
            <a:endParaRPr lang="sv-SE" sz="2000" dirty="0"/>
          </a:p>
          <a:p>
            <a:r>
              <a:rPr lang="sv-SE" sz="2000" dirty="0"/>
              <a:t>Det kommer även finnas informationstillfällen som riktar sig till medarbetare inom olika områden och syftar till att ge information om specifika ämnen. Målet är att skapa trygghet hos medarbetarna genom att besvara deras frågor och ge tydlig information.</a:t>
            </a:r>
          </a:p>
          <a:p>
            <a:endParaRPr lang="sv-SE" sz="2000" dirty="0"/>
          </a:p>
          <a:p>
            <a:r>
              <a:rPr lang="sv-SE" sz="2000" dirty="0"/>
              <a:t>Både information och frågestunder hålls via Teams med en begränsning på 300 deltagare. </a:t>
            </a:r>
            <a:br>
              <a:rPr lang="sv-SE" sz="2000" dirty="0"/>
            </a:br>
            <a:r>
              <a:rPr lang="sv-SE" sz="2000" dirty="0"/>
              <a:t>Länkar till möten går att hitta i ett samlat dokument i mappen </a:t>
            </a:r>
            <a:r>
              <a:rPr lang="sv-SE" sz="2000" b="1" dirty="0"/>
              <a:t>Presentation och information </a:t>
            </a:r>
            <a:r>
              <a:rPr lang="sv-SE" sz="2000" dirty="0"/>
              <a:t>på </a:t>
            </a:r>
            <a:r>
              <a:rPr lang="sv-SE" sz="2000" dirty="0">
                <a:hlinkClick r:id="rId2"/>
              </a:rPr>
              <a:t>samarbetsytan Cosmic införande</a:t>
            </a:r>
            <a:r>
              <a:rPr lang="sv-SE" sz="2000" dirty="0"/>
              <a:t>. Fråga ditt verksamhetsstöd efter underlaget om du inte kommer åt det.</a:t>
            </a:r>
          </a:p>
        </p:txBody>
      </p:sp>
    </p:spTree>
    <p:extLst>
      <p:ext uri="{BB962C8B-B14F-4D97-AF65-F5344CB8AC3E}">
        <p14:creationId xmlns:p14="http://schemas.microsoft.com/office/powerpoint/2010/main" val="569180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898D6CB-C6FB-F6D6-A8B2-E3A69BBFF964}"/>
              </a:ext>
            </a:extLst>
          </p:cNvPr>
          <p:cNvSpPr>
            <a:spLocks noGrp="1"/>
          </p:cNvSpPr>
          <p:nvPr>
            <p:ph type="title"/>
          </p:nvPr>
        </p:nvSpPr>
        <p:spPr/>
        <p:txBody>
          <a:bodyPr/>
          <a:lstStyle/>
          <a:p>
            <a:r>
              <a:rPr lang="sv-SE" sz="4000" dirty="0"/>
              <a:t>Tidsplan för publicering av rutiner</a:t>
            </a:r>
            <a:endParaRPr lang="sv-SE" dirty="0"/>
          </a:p>
        </p:txBody>
      </p:sp>
      <p:sp>
        <p:nvSpPr>
          <p:cNvPr id="3" name="Platshållare för innehåll 2">
            <a:extLst>
              <a:ext uri="{FF2B5EF4-FFF2-40B4-BE49-F238E27FC236}">
                <a16:creationId xmlns:a16="http://schemas.microsoft.com/office/drawing/2014/main" id="{A042BA4C-8E06-FC08-DBC1-1DFFE80E8EBD}"/>
              </a:ext>
            </a:extLst>
          </p:cNvPr>
          <p:cNvSpPr>
            <a:spLocks noGrp="1"/>
          </p:cNvSpPr>
          <p:nvPr>
            <p:ph sz="quarter" idx="10"/>
          </p:nvPr>
        </p:nvSpPr>
        <p:spPr>
          <a:xfrm>
            <a:off x="580183" y="1317001"/>
            <a:ext cx="11090275" cy="4319587"/>
          </a:xfrm>
        </p:spPr>
        <p:txBody>
          <a:bodyPr>
            <a:normAutofit/>
          </a:bodyPr>
          <a:lstStyle/>
          <a:p>
            <a:r>
              <a:rPr lang="sv-SE" sz="1800" dirty="0"/>
              <a:t>Nedan är en preliminär tidsplan för publicering av regiongemensamma rutiner på </a:t>
            </a:r>
            <a:r>
              <a:rPr lang="sv-SE" sz="1800" dirty="0">
                <a:effectLst/>
                <a:ea typeface="Calibri" panose="020F0502020204030204" pitchFamily="34" charset="0"/>
                <a:hlinkClick r:id="rId2"/>
              </a:rPr>
              <a:t>Samarbetsytan Cosmic Införande</a:t>
            </a:r>
            <a:r>
              <a:rPr lang="sv-SE" sz="1800" dirty="0">
                <a:ea typeface="Calibri" panose="020F0502020204030204" pitchFamily="34" charset="0"/>
              </a:rPr>
              <a:t>. Där hittar du även mer information om Regionsgemensamma rutiner.</a:t>
            </a:r>
            <a:endParaRPr lang="sv-SE" sz="1800" dirty="0">
              <a:cs typeface="Arial"/>
            </a:endParaRPr>
          </a:p>
          <a:p>
            <a:endParaRPr lang="sv-SE" sz="2000" dirty="0"/>
          </a:p>
          <a:p>
            <a:endParaRPr lang="sv-SE" sz="2000" dirty="0"/>
          </a:p>
        </p:txBody>
      </p:sp>
      <p:grpSp>
        <p:nvGrpSpPr>
          <p:cNvPr id="5" name="Grupp 4">
            <a:extLst>
              <a:ext uri="{FF2B5EF4-FFF2-40B4-BE49-F238E27FC236}">
                <a16:creationId xmlns:a16="http://schemas.microsoft.com/office/drawing/2014/main" id="{8C5F868F-ABCA-1696-1927-97F7F95EE21D}"/>
              </a:ext>
            </a:extLst>
          </p:cNvPr>
          <p:cNvGrpSpPr/>
          <p:nvPr/>
        </p:nvGrpSpPr>
        <p:grpSpPr>
          <a:xfrm>
            <a:off x="521542" y="2361544"/>
            <a:ext cx="10632519" cy="2134911"/>
            <a:chOff x="521542" y="2225080"/>
            <a:chExt cx="10632519" cy="2134911"/>
          </a:xfrm>
        </p:grpSpPr>
        <p:sp>
          <p:nvSpPr>
            <p:cNvPr id="9" name="textruta 8">
              <a:extLst>
                <a:ext uri="{FF2B5EF4-FFF2-40B4-BE49-F238E27FC236}">
                  <a16:creationId xmlns:a16="http://schemas.microsoft.com/office/drawing/2014/main" id="{19435F90-E86E-4EE0-4B4A-9CF8C467EA13}"/>
                </a:ext>
              </a:extLst>
            </p:cNvPr>
            <p:cNvSpPr txBox="1"/>
            <p:nvPr/>
          </p:nvSpPr>
          <p:spPr>
            <a:xfrm>
              <a:off x="589780" y="2771685"/>
              <a:ext cx="2476347" cy="64633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rtl="0">
                <a:buChar char="•"/>
              </a:pPr>
              <a:r>
                <a:rPr lang="sv-SE" sz="1200" dirty="0">
                  <a:solidFill>
                    <a:srgbClr val="010000"/>
                  </a:solidFill>
                  <a:ea typeface="Arial"/>
                  <a:cs typeface="Arial"/>
                </a:rPr>
                <a:t>Mitt vaccin</a:t>
              </a:r>
              <a:r>
                <a:rPr lang="en-US" sz="1200" dirty="0">
                  <a:ea typeface="Arial"/>
                  <a:cs typeface="Arial"/>
                </a:rPr>
                <a:t>​</a:t>
              </a:r>
              <a:endParaRPr lang="sv-SE" sz="1200" dirty="0"/>
            </a:p>
            <a:p>
              <a:pPr rtl="0">
                <a:buChar char="•"/>
              </a:pPr>
              <a:r>
                <a:rPr lang="sv-SE" sz="1200" dirty="0">
                  <a:solidFill>
                    <a:srgbClr val="010000"/>
                  </a:solidFill>
                  <a:ea typeface="Arial"/>
                  <a:cs typeface="Arial"/>
                </a:rPr>
                <a:t>Kassahantering och registrering av vårdkontakt</a:t>
              </a:r>
              <a:endParaRPr lang="sv-SE" sz="1200" dirty="0">
                <a:cs typeface="Arial"/>
              </a:endParaRPr>
            </a:p>
          </p:txBody>
        </p:sp>
        <p:sp>
          <p:nvSpPr>
            <p:cNvPr id="10" name="textruta 9">
              <a:extLst>
                <a:ext uri="{FF2B5EF4-FFF2-40B4-BE49-F238E27FC236}">
                  <a16:creationId xmlns:a16="http://schemas.microsoft.com/office/drawing/2014/main" id="{5D9977CF-BAA7-B212-3FF7-C8984BCE862A}"/>
                </a:ext>
              </a:extLst>
            </p:cNvPr>
            <p:cNvSpPr txBox="1"/>
            <p:nvPr/>
          </p:nvSpPr>
          <p:spPr>
            <a:xfrm>
              <a:off x="3262550" y="2790331"/>
              <a:ext cx="2575252" cy="120032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lvl="0" indent="-171450" rtl="0">
                <a:buFont typeface="Arial"/>
                <a:buChar char="•"/>
              </a:pPr>
              <a:r>
                <a:rPr lang="en-US" sz="1200" dirty="0">
                  <a:ea typeface="Arial"/>
                  <a:cs typeface="Arial"/>
                </a:rPr>
                <a:t>​</a:t>
              </a:r>
              <a:r>
                <a:rPr lang="sv-SE" sz="1200" dirty="0">
                  <a:solidFill>
                    <a:srgbClr val="010000"/>
                  </a:solidFill>
                  <a:ea typeface="Arial"/>
                  <a:cs typeface="Arial"/>
                </a:rPr>
                <a:t>Administration av vårdkontakt</a:t>
              </a:r>
              <a:r>
                <a:rPr lang="en-US" sz="1200" dirty="0">
                  <a:ea typeface="Arial"/>
                  <a:cs typeface="Arial"/>
                </a:rPr>
                <a:t>​</a:t>
              </a:r>
              <a:endParaRPr lang="sv-SE" sz="1200" dirty="0">
                <a:cs typeface="Arial"/>
              </a:endParaRPr>
            </a:p>
            <a:p>
              <a:pPr marL="171450" indent="-171450" rtl="0">
                <a:buFont typeface="Arial"/>
                <a:buChar char="•"/>
              </a:pPr>
              <a:r>
                <a:rPr lang="sv-SE" sz="1200" dirty="0">
                  <a:solidFill>
                    <a:srgbClr val="010000"/>
                  </a:solidFill>
                  <a:ea typeface="Arial"/>
                  <a:cs typeface="Arial"/>
                </a:rPr>
                <a:t>Vårdplatsöversikten</a:t>
              </a:r>
              <a:r>
                <a:rPr lang="en-US" sz="1200" dirty="0">
                  <a:ea typeface="Arial"/>
                  <a:cs typeface="Arial"/>
                </a:rPr>
                <a:t>​</a:t>
              </a:r>
            </a:p>
            <a:p>
              <a:pPr marL="171450" indent="-171450" rtl="0">
                <a:buFont typeface="Arial"/>
                <a:buChar char="•"/>
              </a:pPr>
              <a:r>
                <a:rPr lang="sv-SE" sz="1200" dirty="0">
                  <a:solidFill>
                    <a:srgbClr val="010000"/>
                  </a:solidFill>
                  <a:ea typeface="Arial"/>
                  <a:cs typeface="Arial"/>
                </a:rPr>
                <a:t>Konsultationer och remisser</a:t>
              </a:r>
              <a:r>
                <a:rPr lang="en-US" sz="1200" dirty="0">
                  <a:ea typeface="Arial"/>
                  <a:cs typeface="Arial"/>
                </a:rPr>
                <a:t>​</a:t>
              </a:r>
            </a:p>
            <a:p>
              <a:pPr marL="171450" indent="-171450" rtl="0">
                <a:buFont typeface="Arial"/>
                <a:buChar char="•"/>
              </a:pPr>
              <a:r>
                <a:rPr lang="sv-SE" sz="1200" dirty="0">
                  <a:solidFill>
                    <a:srgbClr val="010000"/>
                  </a:solidFill>
                  <a:ea typeface="Arial"/>
                  <a:cs typeface="Arial"/>
                </a:rPr>
                <a:t>Behandlingsbegränsningar och ej HLR-beslut</a:t>
              </a:r>
              <a:r>
                <a:rPr lang="en-US" sz="1200" dirty="0">
                  <a:ea typeface="Arial"/>
                  <a:cs typeface="Arial"/>
                </a:rPr>
                <a:t>​</a:t>
              </a:r>
            </a:p>
            <a:p>
              <a:pPr marL="171450" indent="-171450" rtl="0">
                <a:buFont typeface="Arial"/>
                <a:buChar char="•"/>
              </a:pPr>
              <a:r>
                <a:rPr lang="sv-SE" sz="1200" dirty="0">
                  <a:solidFill>
                    <a:srgbClr val="010000"/>
                  </a:solidFill>
                  <a:ea typeface="Arial"/>
                  <a:cs typeface="Arial"/>
                </a:rPr>
                <a:t>Skyddade personuppgifter </a:t>
              </a:r>
              <a:endParaRPr lang="sv-SE" sz="1200" dirty="0">
                <a:cs typeface="Arial"/>
              </a:endParaRPr>
            </a:p>
          </p:txBody>
        </p:sp>
        <p:sp>
          <p:nvSpPr>
            <p:cNvPr id="11" name="textruta 10">
              <a:extLst>
                <a:ext uri="{FF2B5EF4-FFF2-40B4-BE49-F238E27FC236}">
                  <a16:creationId xmlns:a16="http://schemas.microsoft.com/office/drawing/2014/main" id="{11147B59-709D-3BF2-D96F-AAF145FF0E06}"/>
                </a:ext>
              </a:extLst>
            </p:cNvPr>
            <p:cNvSpPr txBox="1"/>
            <p:nvPr/>
          </p:nvSpPr>
          <p:spPr>
            <a:xfrm>
              <a:off x="9141823" y="2827981"/>
              <a:ext cx="1500278" cy="27699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Char char="•"/>
              </a:pPr>
              <a:r>
                <a:rPr lang="sv-SE" sz="1200" dirty="0">
                  <a:solidFill>
                    <a:srgbClr val="010000"/>
                  </a:solidFill>
                  <a:cs typeface="Arial"/>
                </a:rPr>
                <a:t>SVF-flöde cancer</a:t>
              </a:r>
              <a:endParaRPr lang="en-US" sz="1200" dirty="0">
                <a:cs typeface="Arial"/>
              </a:endParaRPr>
            </a:p>
          </p:txBody>
        </p:sp>
        <p:sp>
          <p:nvSpPr>
            <p:cNvPr id="12" name="textruta 11">
              <a:extLst>
                <a:ext uri="{FF2B5EF4-FFF2-40B4-BE49-F238E27FC236}">
                  <a16:creationId xmlns:a16="http://schemas.microsoft.com/office/drawing/2014/main" id="{054D3852-CBB6-A1FC-42F1-2EF7BEACCD6E}"/>
                </a:ext>
              </a:extLst>
            </p:cNvPr>
            <p:cNvSpPr txBox="1"/>
            <p:nvPr/>
          </p:nvSpPr>
          <p:spPr>
            <a:xfrm>
              <a:off x="5745557" y="2790331"/>
              <a:ext cx="2937222" cy="156966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lvl="0" indent="-171450" rtl="0">
                <a:buFont typeface="Arial"/>
                <a:buChar char="•"/>
              </a:pPr>
              <a:r>
                <a:rPr lang="en-US" sz="1200" dirty="0">
                  <a:ea typeface="Arial"/>
                  <a:cs typeface="Arial"/>
                </a:rPr>
                <a:t>​</a:t>
              </a:r>
              <a:r>
                <a:rPr lang="sv-SE" sz="1200" dirty="0">
                  <a:solidFill>
                    <a:srgbClr val="010000"/>
                  </a:solidFill>
                  <a:ea typeface="Arial"/>
                  <a:cs typeface="Arial"/>
                </a:rPr>
                <a:t>In- och utskrivning samt förflyttning av patient</a:t>
              </a:r>
              <a:endParaRPr lang="sv-SE" sz="1200" dirty="0">
                <a:cs typeface="Arial"/>
              </a:endParaRPr>
            </a:p>
            <a:p>
              <a:pPr marL="171450" indent="-171450" rtl="0">
                <a:buFont typeface="Arial"/>
                <a:buChar char="•"/>
              </a:pPr>
              <a:r>
                <a:rPr lang="sv-SE" sz="1200" dirty="0">
                  <a:solidFill>
                    <a:srgbClr val="010000"/>
                  </a:solidFill>
                  <a:ea typeface="Arial"/>
                  <a:cs typeface="Arial"/>
                </a:rPr>
                <a:t>Journalföring och dokumentation/-vårddokumentation</a:t>
              </a:r>
              <a:r>
                <a:rPr lang="en-US" sz="1200" dirty="0">
                  <a:ea typeface="Arial"/>
                  <a:cs typeface="Arial"/>
                </a:rPr>
                <a:t>​</a:t>
              </a:r>
            </a:p>
            <a:p>
              <a:pPr marL="171450" indent="-171450" rtl="0">
                <a:buFont typeface="Arial"/>
                <a:buChar char="•"/>
              </a:pPr>
              <a:r>
                <a:rPr lang="sv-SE" sz="1200" dirty="0">
                  <a:solidFill>
                    <a:srgbClr val="010000"/>
                  </a:solidFill>
                  <a:ea typeface="Arial"/>
                  <a:cs typeface="Arial"/>
                </a:rPr>
                <a:t>Messenger</a:t>
              </a:r>
              <a:endParaRPr lang="en-US" sz="1200" dirty="0">
                <a:ea typeface="Arial"/>
                <a:cs typeface="Arial"/>
              </a:endParaRPr>
            </a:p>
            <a:p>
              <a:pPr marL="171450" indent="-171450" rtl="0">
                <a:buFont typeface="Arial"/>
                <a:buChar char="•"/>
              </a:pPr>
              <a:r>
                <a:rPr lang="sv-SE" sz="1200" dirty="0">
                  <a:solidFill>
                    <a:srgbClr val="010000"/>
                  </a:solidFill>
                  <a:ea typeface="Arial"/>
                  <a:cs typeface="Arial"/>
                </a:rPr>
                <a:t>Scanning/multimedia</a:t>
              </a:r>
              <a:endParaRPr lang="en-US" sz="1200" dirty="0">
                <a:ea typeface="Arial"/>
                <a:cs typeface="Arial"/>
              </a:endParaRPr>
            </a:p>
            <a:p>
              <a:pPr marL="171450" indent="-171450" rtl="0">
                <a:buFont typeface="Arial"/>
                <a:buChar char="•"/>
              </a:pPr>
              <a:r>
                <a:rPr lang="sv-SE" sz="1200" dirty="0">
                  <a:solidFill>
                    <a:srgbClr val="010000"/>
                  </a:solidFill>
                  <a:ea typeface="Arial"/>
                  <a:cs typeface="Arial"/>
                </a:rPr>
                <a:t>Arbetssätt och hälsoärende i Barnhälsovården</a:t>
              </a:r>
              <a:endParaRPr lang="sv-SE" sz="1200" dirty="0">
                <a:cs typeface="Arial"/>
              </a:endParaRPr>
            </a:p>
          </p:txBody>
        </p:sp>
        <p:grpSp>
          <p:nvGrpSpPr>
            <p:cNvPr id="13" name="Grupp 12">
              <a:extLst>
                <a:ext uri="{FF2B5EF4-FFF2-40B4-BE49-F238E27FC236}">
                  <a16:creationId xmlns:a16="http://schemas.microsoft.com/office/drawing/2014/main" id="{1FAB29FA-531B-A4C5-ADEB-8AA48869F76A}"/>
                </a:ext>
              </a:extLst>
            </p:cNvPr>
            <p:cNvGrpSpPr/>
            <p:nvPr/>
          </p:nvGrpSpPr>
          <p:grpSpPr>
            <a:xfrm>
              <a:off x="521542" y="2225080"/>
              <a:ext cx="10632519" cy="531783"/>
              <a:chOff x="580553" y="3286011"/>
              <a:chExt cx="10632519" cy="531783"/>
            </a:xfrm>
          </p:grpSpPr>
          <p:sp>
            <p:nvSpPr>
              <p:cNvPr id="14" name="Frihandsfigur: Form 13">
                <a:extLst>
                  <a:ext uri="{FF2B5EF4-FFF2-40B4-BE49-F238E27FC236}">
                    <a16:creationId xmlns:a16="http://schemas.microsoft.com/office/drawing/2014/main" id="{D33EA6C5-2A8A-5741-787E-296CB370BE75}"/>
                  </a:ext>
                </a:extLst>
              </p:cNvPr>
              <p:cNvSpPr/>
              <p:nvPr/>
            </p:nvSpPr>
            <p:spPr>
              <a:xfrm>
                <a:off x="580553" y="3286011"/>
                <a:ext cx="2779143" cy="531783"/>
              </a:xfrm>
              <a:custGeom>
                <a:avLst/>
                <a:gdLst>
                  <a:gd name="connsiteX0" fmla="*/ 0 w 2908657"/>
                  <a:gd name="connsiteY0" fmla="*/ 0 h 531783"/>
                  <a:gd name="connsiteX1" fmla="*/ 2642766 w 2908657"/>
                  <a:gd name="connsiteY1" fmla="*/ 0 h 531783"/>
                  <a:gd name="connsiteX2" fmla="*/ 2908657 w 2908657"/>
                  <a:gd name="connsiteY2" fmla="*/ 265892 h 531783"/>
                  <a:gd name="connsiteX3" fmla="*/ 2642766 w 2908657"/>
                  <a:gd name="connsiteY3" fmla="*/ 531783 h 531783"/>
                  <a:gd name="connsiteX4" fmla="*/ 0 w 2908657"/>
                  <a:gd name="connsiteY4" fmla="*/ 531783 h 531783"/>
                  <a:gd name="connsiteX5" fmla="*/ 265892 w 2908657"/>
                  <a:gd name="connsiteY5" fmla="*/ 265892 h 531783"/>
                  <a:gd name="connsiteX6" fmla="*/ 0 w 2908657"/>
                  <a:gd name="connsiteY6" fmla="*/ 0 h 5317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8657" h="531783">
                    <a:moveTo>
                      <a:pt x="0" y="0"/>
                    </a:moveTo>
                    <a:lnTo>
                      <a:pt x="2642766" y="0"/>
                    </a:lnTo>
                    <a:lnTo>
                      <a:pt x="2908657" y="265892"/>
                    </a:lnTo>
                    <a:lnTo>
                      <a:pt x="2642766" y="531783"/>
                    </a:lnTo>
                    <a:lnTo>
                      <a:pt x="0" y="531783"/>
                    </a:lnTo>
                    <a:lnTo>
                      <a:pt x="265892" y="265892"/>
                    </a:lnTo>
                    <a:lnTo>
                      <a:pt x="0" y="0"/>
                    </a:lnTo>
                    <a:close/>
                  </a:path>
                </a:pathLst>
              </a:custGeom>
              <a:solidFill>
                <a:srgbClr val="31CE85">
                  <a:shade val="80000"/>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txBody>
              <a:bodyPr spcFirstLastPara="0" vert="horz" wrap="square" lIns="381907" tIns="38672" rIns="304563" bIns="38672" numCol="1" spcCol="1270" anchor="ctr" anchorCtr="0">
                <a:noAutofit/>
              </a:bodyPr>
              <a:lstStyle/>
              <a:p>
                <a:pPr marL="0" marR="0" lvl="0" indent="0" algn="ctr" defTabSz="1289050" eaLnBrk="1" fontAlgn="auto" latinLnBrk="0" hangingPunct="1">
                  <a:lnSpc>
                    <a:spcPct val="90000"/>
                  </a:lnSpc>
                  <a:spcBef>
                    <a:spcPct val="0"/>
                  </a:spcBef>
                  <a:spcAft>
                    <a:spcPct val="35000"/>
                  </a:spcAft>
                  <a:buClrTx/>
                  <a:buSzTx/>
                  <a:buFontTx/>
                  <a:buNone/>
                  <a:tabLst/>
                  <a:defRPr/>
                </a:pPr>
                <a:r>
                  <a:rPr kumimoji="0" lang="sv-SE" sz="2900" b="0" i="0" u="none" strike="noStrike" kern="0" cap="none" spc="0" normalizeH="0" baseline="0" noProof="0" dirty="0">
                    <a:ln>
                      <a:noFill/>
                    </a:ln>
                    <a:solidFill>
                      <a:prstClr val="white"/>
                    </a:solidFill>
                    <a:effectLst/>
                    <a:uLnTx/>
                    <a:uFillTx/>
                    <a:latin typeface="Segoe UI"/>
                    <a:ea typeface="+mn-ea"/>
                    <a:cs typeface="+mn-cs"/>
                  </a:rPr>
                  <a:t>29/11</a:t>
                </a:r>
              </a:p>
            </p:txBody>
          </p:sp>
          <p:sp>
            <p:nvSpPr>
              <p:cNvPr id="15" name="Frihandsfigur: Form 14">
                <a:extLst>
                  <a:ext uri="{FF2B5EF4-FFF2-40B4-BE49-F238E27FC236}">
                    <a16:creationId xmlns:a16="http://schemas.microsoft.com/office/drawing/2014/main" id="{7AB8ADD0-0821-08A2-F0DC-EC87DFE1F36D}"/>
                  </a:ext>
                </a:extLst>
              </p:cNvPr>
              <p:cNvSpPr/>
              <p:nvPr/>
            </p:nvSpPr>
            <p:spPr>
              <a:xfrm>
                <a:off x="3198345" y="3286011"/>
                <a:ext cx="2779143" cy="531783"/>
              </a:xfrm>
              <a:custGeom>
                <a:avLst/>
                <a:gdLst>
                  <a:gd name="connsiteX0" fmla="*/ 0 w 2908657"/>
                  <a:gd name="connsiteY0" fmla="*/ 0 h 531783"/>
                  <a:gd name="connsiteX1" fmla="*/ 2642766 w 2908657"/>
                  <a:gd name="connsiteY1" fmla="*/ 0 h 531783"/>
                  <a:gd name="connsiteX2" fmla="*/ 2908657 w 2908657"/>
                  <a:gd name="connsiteY2" fmla="*/ 265892 h 531783"/>
                  <a:gd name="connsiteX3" fmla="*/ 2642766 w 2908657"/>
                  <a:gd name="connsiteY3" fmla="*/ 531783 h 531783"/>
                  <a:gd name="connsiteX4" fmla="*/ 0 w 2908657"/>
                  <a:gd name="connsiteY4" fmla="*/ 531783 h 531783"/>
                  <a:gd name="connsiteX5" fmla="*/ 265892 w 2908657"/>
                  <a:gd name="connsiteY5" fmla="*/ 265892 h 531783"/>
                  <a:gd name="connsiteX6" fmla="*/ 0 w 2908657"/>
                  <a:gd name="connsiteY6" fmla="*/ 0 h 5317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8657" h="531783">
                    <a:moveTo>
                      <a:pt x="0" y="0"/>
                    </a:moveTo>
                    <a:lnTo>
                      <a:pt x="2642766" y="0"/>
                    </a:lnTo>
                    <a:lnTo>
                      <a:pt x="2908657" y="265892"/>
                    </a:lnTo>
                    <a:lnTo>
                      <a:pt x="2642766" y="531783"/>
                    </a:lnTo>
                    <a:lnTo>
                      <a:pt x="0" y="531783"/>
                    </a:lnTo>
                    <a:lnTo>
                      <a:pt x="265892" y="265892"/>
                    </a:lnTo>
                    <a:lnTo>
                      <a:pt x="0" y="0"/>
                    </a:lnTo>
                    <a:close/>
                  </a:path>
                </a:pathLst>
              </a:custGeom>
              <a:solidFill>
                <a:srgbClr val="31CE85">
                  <a:shade val="80000"/>
                  <a:hueOff val="-156826"/>
                  <a:satOff val="-3706"/>
                  <a:lumOff val="9542"/>
                  <a:alphaOff val="0"/>
                </a:srgbClr>
              </a:solidFill>
              <a:ln w="12700" cap="flat" cmpd="sng" algn="ctr">
                <a:solidFill>
                  <a:sysClr val="window" lastClr="FFFFFF">
                    <a:hueOff val="0"/>
                    <a:satOff val="0"/>
                    <a:lumOff val="0"/>
                    <a:alphaOff val="0"/>
                  </a:sysClr>
                </a:solidFill>
                <a:prstDash val="solid"/>
                <a:miter lim="800000"/>
              </a:ln>
              <a:effectLst/>
            </p:spPr>
            <p:txBody>
              <a:bodyPr spcFirstLastPara="0" vert="horz" wrap="square" lIns="381907" tIns="38672" rIns="304563" bIns="38672" numCol="1" spcCol="1270" anchor="ctr" anchorCtr="0">
                <a:noAutofit/>
              </a:bodyPr>
              <a:lstStyle/>
              <a:p>
                <a:pPr marL="0" marR="0" lvl="0" indent="0" algn="ctr" defTabSz="1289050" eaLnBrk="1" fontAlgn="auto" latinLnBrk="0" hangingPunct="1">
                  <a:lnSpc>
                    <a:spcPct val="90000"/>
                  </a:lnSpc>
                  <a:spcBef>
                    <a:spcPct val="0"/>
                  </a:spcBef>
                  <a:spcAft>
                    <a:spcPct val="35000"/>
                  </a:spcAft>
                  <a:buClrTx/>
                  <a:buSzTx/>
                  <a:buFontTx/>
                  <a:buNone/>
                  <a:tabLst/>
                  <a:defRPr/>
                </a:pPr>
                <a:r>
                  <a:rPr kumimoji="0" lang="sv-SE" sz="2900" b="0" i="0" u="none" strike="noStrike" kern="0" cap="none" spc="0" normalizeH="0" baseline="0" noProof="0" dirty="0">
                    <a:ln>
                      <a:noFill/>
                    </a:ln>
                    <a:solidFill>
                      <a:prstClr val="white"/>
                    </a:solidFill>
                    <a:effectLst/>
                    <a:uLnTx/>
                    <a:uFillTx/>
                    <a:latin typeface="Segoe UI"/>
                    <a:ea typeface="+mn-ea"/>
                    <a:cs typeface="+mn-cs"/>
                  </a:rPr>
                  <a:t>6/12</a:t>
                </a:r>
              </a:p>
            </p:txBody>
          </p:sp>
          <p:sp>
            <p:nvSpPr>
              <p:cNvPr id="16" name="Frihandsfigur: Form 15">
                <a:extLst>
                  <a:ext uri="{FF2B5EF4-FFF2-40B4-BE49-F238E27FC236}">
                    <a16:creationId xmlns:a16="http://schemas.microsoft.com/office/drawing/2014/main" id="{8A41939A-9A07-CBA5-36A3-375326AB7A83}"/>
                  </a:ext>
                </a:extLst>
              </p:cNvPr>
              <p:cNvSpPr/>
              <p:nvPr/>
            </p:nvSpPr>
            <p:spPr>
              <a:xfrm>
                <a:off x="5816137" y="3286011"/>
                <a:ext cx="2779143" cy="531783"/>
              </a:xfrm>
              <a:custGeom>
                <a:avLst/>
                <a:gdLst>
                  <a:gd name="connsiteX0" fmla="*/ 0 w 2908657"/>
                  <a:gd name="connsiteY0" fmla="*/ 0 h 531783"/>
                  <a:gd name="connsiteX1" fmla="*/ 2642766 w 2908657"/>
                  <a:gd name="connsiteY1" fmla="*/ 0 h 531783"/>
                  <a:gd name="connsiteX2" fmla="*/ 2908657 w 2908657"/>
                  <a:gd name="connsiteY2" fmla="*/ 265892 h 531783"/>
                  <a:gd name="connsiteX3" fmla="*/ 2642766 w 2908657"/>
                  <a:gd name="connsiteY3" fmla="*/ 531783 h 531783"/>
                  <a:gd name="connsiteX4" fmla="*/ 0 w 2908657"/>
                  <a:gd name="connsiteY4" fmla="*/ 531783 h 531783"/>
                  <a:gd name="connsiteX5" fmla="*/ 265892 w 2908657"/>
                  <a:gd name="connsiteY5" fmla="*/ 265892 h 531783"/>
                  <a:gd name="connsiteX6" fmla="*/ 0 w 2908657"/>
                  <a:gd name="connsiteY6" fmla="*/ 0 h 5317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8657" h="531783">
                    <a:moveTo>
                      <a:pt x="0" y="0"/>
                    </a:moveTo>
                    <a:lnTo>
                      <a:pt x="2642766" y="0"/>
                    </a:lnTo>
                    <a:lnTo>
                      <a:pt x="2908657" y="265892"/>
                    </a:lnTo>
                    <a:lnTo>
                      <a:pt x="2642766" y="531783"/>
                    </a:lnTo>
                    <a:lnTo>
                      <a:pt x="0" y="531783"/>
                    </a:lnTo>
                    <a:lnTo>
                      <a:pt x="265892" y="265892"/>
                    </a:lnTo>
                    <a:lnTo>
                      <a:pt x="0" y="0"/>
                    </a:lnTo>
                    <a:close/>
                  </a:path>
                </a:pathLst>
              </a:custGeom>
              <a:solidFill>
                <a:srgbClr val="31CE85">
                  <a:shade val="80000"/>
                  <a:hueOff val="-313652"/>
                  <a:satOff val="-7413"/>
                  <a:lumOff val="19084"/>
                  <a:alphaOff val="0"/>
                </a:srgbClr>
              </a:solidFill>
              <a:ln w="12700" cap="flat" cmpd="sng" algn="ctr">
                <a:solidFill>
                  <a:sysClr val="window" lastClr="FFFFFF">
                    <a:hueOff val="0"/>
                    <a:satOff val="0"/>
                    <a:lumOff val="0"/>
                    <a:alphaOff val="0"/>
                  </a:sysClr>
                </a:solidFill>
                <a:prstDash val="solid"/>
                <a:miter lim="800000"/>
              </a:ln>
              <a:effectLst/>
            </p:spPr>
            <p:txBody>
              <a:bodyPr spcFirstLastPara="0" vert="horz" wrap="square" lIns="381907" tIns="38672" rIns="304563" bIns="38672" numCol="1" spcCol="1270" anchor="ctr" anchorCtr="0">
                <a:noAutofit/>
              </a:bodyPr>
              <a:lstStyle/>
              <a:p>
                <a:pPr marL="0" marR="0" lvl="0" indent="0" algn="ctr" defTabSz="1289050" eaLnBrk="1" fontAlgn="auto" latinLnBrk="0" hangingPunct="1">
                  <a:lnSpc>
                    <a:spcPct val="90000"/>
                  </a:lnSpc>
                  <a:spcBef>
                    <a:spcPct val="0"/>
                  </a:spcBef>
                  <a:spcAft>
                    <a:spcPct val="35000"/>
                  </a:spcAft>
                  <a:buClrTx/>
                  <a:buSzTx/>
                  <a:buFontTx/>
                  <a:buNone/>
                  <a:tabLst/>
                  <a:defRPr/>
                </a:pPr>
                <a:r>
                  <a:rPr kumimoji="0" lang="sv-SE" sz="2900" b="0" i="0" u="none" strike="noStrike" kern="0" cap="none" spc="0" normalizeH="0" baseline="0" noProof="0" dirty="0">
                    <a:ln>
                      <a:noFill/>
                    </a:ln>
                    <a:solidFill>
                      <a:prstClr val="white"/>
                    </a:solidFill>
                    <a:effectLst/>
                    <a:uLnTx/>
                    <a:uFillTx/>
                    <a:latin typeface="Segoe UI"/>
                    <a:ea typeface="+mn-ea"/>
                    <a:cs typeface="+mn-cs"/>
                  </a:rPr>
                  <a:t>13/12</a:t>
                </a:r>
              </a:p>
            </p:txBody>
          </p:sp>
          <p:sp>
            <p:nvSpPr>
              <p:cNvPr id="17" name="Frihandsfigur: Form 16">
                <a:extLst>
                  <a:ext uri="{FF2B5EF4-FFF2-40B4-BE49-F238E27FC236}">
                    <a16:creationId xmlns:a16="http://schemas.microsoft.com/office/drawing/2014/main" id="{7DE5D7AE-6BB5-7F70-9E62-8822AB41A283}"/>
                  </a:ext>
                </a:extLst>
              </p:cNvPr>
              <p:cNvSpPr/>
              <p:nvPr/>
            </p:nvSpPr>
            <p:spPr>
              <a:xfrm>
                <a:off x="8433929" y="3286011"/>
                <a:ext cx="2779143" cy="531783"/>
              </a:xfrm>
              <a:custGeom>
                <a:avLst/>
                <a:gdLst>
                  <a:gd name="connsiteX0" fmla="*/ 0 w 2908657"/>
                  <a:gd name="connsiteY0" fmla="*/ 0 h 531783"/>
                  <a:gd name="connsiteX1" fmla="*/ 2642766 w 2908657"/>
                  <a:gd name="connsiteY1" fmla="*/ 0 h 531783"/>
                  <a:gd name="connsiteX2" fmla="*/ 2908657 w 2908657"/>
                  <a:gd name="connsiteY2" fmla="*/ 265892 h 531783"/>
                  <a:gd name="connsiteX3" fmla="*/ 2642766 w 2908657"/>
                  <a:gd name="connsiteY3" fmla="*/ 531783 h 531783"/>
                  <a:gd name="connsiteX4" fmla="*/ 0 w 2908657"/>
                  <a:gd name="connsiteY4" fmla="*/ 531783 h 531783"/>
                  <a:gd name="connsiteX5" fmla="*/ 265892 w 2908657"/>
                  <a:gd name="connsiteY5" fmla="*/ 265892 h 531783"/>
                  <a:gd name="connsiteX6" fmla="*/ 0 w 2908657"/>
                  <a:gd name="connsiteY6" fmla="*/ 0 h 5317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8657" h="531783">
                    <a:moveTo>
                      <a:pt x="0" y="0"/>
                    </a:moveTo>
                    <a:lnTo>
                      <a:pt x="2642766" y="0"/>
                    </a:lnTo>
                    <a:lnTo>
                      <a:pt x="2908657" y="265892"/>
                    </a:lnTo>
                    <a:lnTo>
                      <a:pt x="2642766" y="531783"/>
                    </a:lnTo>
                    <a:lnTo>
                      <a:pt x="0" y="531783"/>
                    </a:lnTo>
                    <a:lnTo>
                      <a:pt x="265892" y="265892"/>
                    </a:lnTo>
                    <a:lnTo>
                      <a:pt x="0" y="0"/>
                    </a:lnTo>
                    <a:close/>
                  </a:path>
                </a:pathLst>
              </a:custGeom>
              <a:solidFill>
                <a:srgbClr val="31CE85">
                  <a:shade val="80000"/>
                  <a:hueOff val="-470479"/>
                  <a:satOff val="-11119"/>
                  <a:lumOff val="28626"/>
                  <a:alphaOff val="0"/>
                </a:srgbClr>
              </a:solidFill>
              <a:ln w="12700" cap="flat" cmpd="sng" algn="ctr">
                <a:solidFill>
                  <a:sysClr val="window" lastClr="FFFFFF">
                    <a:hueOff val="0"/>
                    <a:satOff val="0"/>
                    <a:lumOff val="0"/>
                    <a:alphaOff val="0"/>
                  </a:sysClr>
                </a:solidFill>
                <a:prstDash val="solid"/>
                <a:miter lim="800000"/>
              </a:ln>
              <a:effectLst/>
            </p:spPr>
            <p:txBody>
              <a:bodyPr spcFirstLastPara="0" vert="horz" wrap="square" lIns="381907" tIns="38672" rIns="304563" bIns="38672" numCol="1" spcCol="1270" anchor="ctr" anchorCtr="0">
                <a:noAutofit/>
              </a:bodyPr>
              <a:lstStyle/>
              <a:p>
                <a:pPr marL="0" marR="0" lvl="0" indent="0" algn="ctr" defTabSz="1289050" eaLnBrk="1" fontAlgn="auto" latinLnBrk="0" hangingPunct="1">
                  <a:lnSpc>
                    <a:spcPct val="90000"/>
                  </a:lnSpc>
                  <a:spcBef>
                    <a:spcPct val="0"/>
                  </a:spcBef>
                  <a:spcAft>
                    <a:spcPct val="35000"/>
                  </a:spcAft>
                  <a:buClrTx/>
                  <a:buSzTx/>
                  <a:buFontTx/>
                  <a:buNone/>
                  <a:tabLst/>
                  <a:defRPr/>
                </a:pPr>
                <a:r>
                  <a:rPr kumimoji="0" lang="sv-SE" sz="2900" b="0" i="0" u="none" strike="noStrike" kern="0" cap="none" spc="0" normalizeH="0" baseline="0" noProof="0" dirty="0">
                    <a:ln>
                      <a:noFill/>
                    </a:ln>
                    <a:solidFill>
                      <a:prstClr val="white"/>
                    </a:solidFill>
                    <a:effectLst/>
                    <a:uLnTx/>
                    <a:uFillTx/>
                    <a:latin typeface="Segoe UI"/>
                    <a:ea typeface="+mn-ea"/>
                    <a:cs typeface="+mn-cs"/>
                  </a:rPr>
                  <a:t>20/12</a:t>
                </a:r>
              </a:p>
            </p:txBody>
          </p:sp>
        </p:grpSp>
      </p:grpSp>
      <p:sp>
        <p:nvSpPr>
          <p:cNvPr id="4" name="textruta 3">
            <a:extLst>
              <a:ext uri="{FF2B5EF4-FFF2-40B4-BE49-F238E27FC236}">
                <a16:creationId xmlns:a16="http://schemas.microsoft.com/office/drawing/2014/main" id="{22BD31CF-BF09-8E5A-0DE4-94B5C12F841D}"/>
              </a:ext>
            </a:extLst>
          </p:cNvPr>
          <p:cNvSpPr txBox="1"/>
          <p:nvPr/>
        </p:nvSpPr>
        <p:spPr>
          <a:xfrm>
            <a:off x="550863" y="5044687"/>
            <a:ext cx="11090274" cy="923330"/>
          </a:xfrm>
          <a:prstGeom prst="rect">
            <a:avLst/>
          </a:prstGeom>
          <a:noFill/>
        </p:spPr>
        <p:txBody>
          <a:bodyPr wrap="square" rtlCol="0">
            <a:spAutoFit/>
          </a:bodyPr>
          <a:lstStyle/>
          <a:p>
            <a:r>
              <a:rPr lang="sv-SE" sz="1800" dirty="0"/>
              <a:t>Varje verksamhet ansvarar för att anpassa de regionala rutinerna till sina lokala behov, skapa eventuella tillägg och tydliggöra ansvarsfördelningen. Verksamheterna ska säkerställa att rutinerna är kända och uppdatera lokala rutiner vid behov i linje med hur Cosmic används.</a:t>
            </a:r>
          </a:p>
        </p:txBody>
      </p:sp>
    </p:spTree>
    <p:extLst>
      <p:ext uri="{BB962C8B-B14F-4D97-AF65-F5344CB8AC3E}">
        <p14:creationId xmlns:p14="http://schemas.microsoft.com/office/powerpoint/2010/main" val="1927793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21D119D-F30F-836F-6479-01DE946C64EF}"/>
              </a:ext>
            </a:extLst>
          </p:cNvPr>
          <p:cNvSpPr>
            <a:spLocks noGrp="1"/>
          </p:cNvSpPr>
          <p:nvPr>
            <p:ph type="title"/>
          </p:nvPr>
        </p:nvSpPr>
        <p:spPr/>
        <p:txBody>
          <a:bodyPr/>
          <a:lstStyle/>
          <a:p>
            <a:r>
              <a:rPr lang="sv-SE" dirty="0">
                <a:cs typeface="Arial"/>
              </a:rPr>
              <a:t>Tidslinje för olika manuella aktiviteter </a:t>
            </a:r>
            <a:endParaRPr lang="sv-SE" dirty="0"/>
          </a:p>
        </p:txBody>
      </p:sp>
      <p:sp>
        <p:nvSpPr>
          <p:cNvPr id="3" name="Platshållare för innehåll 2">
            <a:extLst>
              <a:ext uri="{FF2B5EF4-FFF2-40B4-BE49-F238E27FC236}">
                <a16:creationId xmlns:a16="http://schemas.microsoft.com/office/drawing/2014/main" id="{D0C91357-7DD1-936C-0BDF-1E23EE5B27E1}"/>
              </a:ext>
            </a:extLst>
          </p:cNvPr>
          <p:cNvSpPr>
            <a:spLocks noGrp="1"/>
          </p:cNvSpPr>
          <p:nvPr>
            <p:ph sz="quarter" idx="10"/>
          </p:nvPr>
        </p:nvSpPr>
        <p:spPr>
          <a:xfrm>
            <a:off x="572263" y="1271888"/>
            <a:ext cx="11090275" cy="4319587"/>
          </a:xfrm>
        </p:spPr>
        <p:txBody>
          <a:bodyPr>
            <a:normAutofit/>
          </a:bodyPr>
          <a:lstStyle/>
          <a:p>
            <a:r>
              <a:rPr lang="sv-SE" sz="1800" dirty="0">
                <a:cs typeface="Arial"/>
              </a:rPr>
              <a:t>Tidslinjen visar aktiviteter på övergripande nivå fram till och med vecka 3 2025. De blå rutorna är aktiviteter som utförs genom automatiserad/maskinell </a:t>
            </a:r>
            <a:r>
              <a:rPr lang="sv-SE" sz="1800" dirty="0" err="1">
                <a:cs typeface="Arial"/>
              </a:rPr>
              <a:t>migrering</a:t>
            </a:r>
            <a:r>
              <a:rPr lang="sv-SE" sz="1800" dirty="0">
                <a:cs typeface="Arial"/>
              </a:rPr>
              <a:t>. De gröna rutorna är arbete som genomförs av verksamheten. Mer information om vad varje arbete innebär kommer under vecka 49.</a:t>
            </a:r>
          </a:p>
        </p:txBody>
      </p:sp>
      <p:grpSp>
        <p:nvGrpSpPr>
          <p:cNvPr id="30" name="Grupp 29">
            <a:extLst>
              <a:ext uri="{FF2B5EF4-FFF2-40B4-BE49-F238E27FC236}">
                <a16:creationId xmlns:a16="http://schemas.microsoft.com/office/drawing/2014/main" id="{76E92FDB-4498-70E6-B33B-3A09AE9CFB63}"/>
              </a:ext>
            </a:extLst>
          </p:cNvPr>
          <p:cNvGrpSpPr/>
          <p:nvPr/>
        </p:nvGrpSpPr>
        <p:grpSpPr>
          <a:xfrm>
            <a:off x="407368" y="2257081"/>
            <a:ext cx="11106151" cy="3400764"/>
            <a:chOff x="352422" y="1502058"/>
            <a:chExt cx="11106151" cy="3400764"/>
          </a:xfrm>
        </p:grpSpPr>
        <p:sp>
          <p:nvSpPr>
            <p:cNvPr id="31" name="Rektangel: rundade hörn 30">
              <a:extLst>
                <a:ext uri="{FF2B5EF4-FFF2-40B4-BE49-F238E27FC236}">
                  <a16:creationId xmlns:a16="http://schemas.microsoft.com/office/drawing/2014/main" id="{AA7D236A-4309-9C4F-676B-CFC500A7BAAB}"/>
                </a:ext>
              </a:extLst>
            </p:cNvPr>
            <p:cNvSpPr/>
            <p:nvPr/>
          </p:nvSpPr>
          <p:spPr>
            <a:xfrm>
              <a:off x="1992009" y="2249086"/>
              <a:ext cx="1319211" cy="75962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cs typeface="Arial"/>
                </a:rPr>
                <a:t>Resurs</a:t>
              </a:r>
              <a:endParaRPr lang="sv-SE" sz="1200" dirty="0">
                <a:solidFill>
                  <a:schemeClr val="tx1"/>
                </a:solidFill>
              </a:endParaRPr>
            </a:p>
            <a:p>
              <a:pPr algn="ctr"/>
              <a:r>
                <a:rPr lang="sv-SE" sz="1200" dirty="0">
                  <a:solidFill>
                    <a:schemeClr val="tx1"/>
                  </a:solidFill>
                  <a:cs typeface="Arial"/>
                </a:rPr>
                <a:t>Planering</a:t>
              </a:r>
            </a:p>
            <a:p>
              <a:pPr algn="ctr"/>
              <a:r>
                <a:rPr lang="sv-SE" sz="1200" dirty="0">
                  <a:solidFill>
                    <a:schemeClr val="tx1"/>
                  </a:solidFill>
                  <a:cs typeface="Arial"/>
                </a:rPr>
                <a:t>t.o.m. v.51</a:t>
              </a:r>
            </a:p>
          </p:txBody>
        </p:sp>
        <p:sp>
          <p:nvSpPr>
            <p:cNvPr id="32" name="Rektangel: rundade hörn 31">
              <a:extLst>
                <a:ext uri="{FF2B5EF4-FFF2-40B4-BE49-F238E27FC236}">
                  <a16:creationId xmlns:a16="http://schemas.microsoft.com/office/drawing/2014/main" id="{0EC78B41-1F18-DB00-EA60-F93D92D0F09A}"/>
                </a:ext>
              </a:extLst>
            </p:cNvPr>
            <p:cNvSpPr/>
            <p:nvPr/>
          </p:nvSpPr>
          <p:spPr>
            <a:xfrm>
              <a:off x="5271181" y="2255625"/>
              <a:ext cx="1319211" cy="75962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cs typeface="Arial"/>
                </a:rPr>
                <a:t>Boka och skicka kallelse</a:t>
              </a:r>
            </a:p>
            <a:p>
              <a:pPr algn="ctr"/>
              <a:r>
                <a:rPr lang="sv-SE" sz="1200" dirty="0">
                  <a:solidFill>
                    <a:schemeClr val="tx1"/>
                  </a:solidFill>
                  <a:cs typeface="Arial"/>
                </a:rPr>
                <a:t>t.o.m. v.3</a:t>
              </a:r>
            </a:p>
          </p:txBody>
        </p:sp>
        <p:sp>
          <p:nvSpPr>
            <p:cNvPr id="33" name="textruta 32">
              <a:extLst>
                <a:ext uri="{FF2B5EF4-FFF2-40B4-BE49-F238E27FC236}">
                  <a16:creationId xmlns:a16="http://schemas.microsoft.com/office/drawing/2014/main" id="{15B46B40-74BF-49AB-97CD-86FADB00823D}"/>
                </a:ext>
              </a:extLst>
            </p:cNvPr>
            <p:cNvSpPr txBox="1"/>
            <p:nvPr/>
          </p:nvSpPr>
          <p:spPr>
            <a:xfrm>
              <a:off x="9975729" y="1502058"/>
              <a:ext cx="957263" cy="38472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sv-SE" dirty="0">
                  <a:cs typeface="Arial"/>
                </a:rPr>
                <a:t>v.2</a:t>
              </a:r>
            </a:p>
          </p:txBody>
        </p:sp>
        <p:sp>
          <p:nvSpPr>
            <p:cNvPr id="34" name="textruta 33">
              <a:extLst>
                <a:ext uri="{FF2B5EF4-FFF2-40B4-BE49-F238E27FC236}">
                  <a16:creationId xmlns:a16="http://schemas.microsoft.com/office/drawing/2014/main" id="{789DD2E6-7F19-8266-B358-B24FDE8C9419}"/>
                </a:ext>
              </a:extLst>
            </p:cNvPr>
            <p:cNvSpPr txBox="1"/>
            <p:nvPr/>
          </p:nvSpPr>
          <p:spPr>
            <a:xfrm>
              <a:off x="2250373" y="1502059"/>
              <a:ext cx="802481" cy="38472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sv-SE" dirty="0">
                  <a:cs typeface="Arial"/>
                </a:rPr>
                <a:t>v.48</a:t>
              </a:r>
            </a:p>
          </p:txBody>
        </p:sp>
        <p:sp>
          <p:nvSpPr>
            <p:cNvPr id="35" name="textruta 34">
              <a:extLst>
                <a:ext uri="{FF2B5EF4-FFF2-40B4-BE49-F238E27FC236}">
                  <a16:creationId xmlns:a16="http://schemas.microsoft.com/office/drawing/2014/main" id="{DB3369C8-501A-AD27-02AE-CCD288AB7428}"/>
                </a:ext>
              </a:extLst>
            </p:cNvPr>
            <p:cNvSpPr txBox="1"/>
            <p:nvPr/>
          </p:nvSpPr>
          <p:spPr>
            <a:xfrm>
              <a:off x="3889959" y="1502059"/>
              <a:ext cx="802481" cy="38472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sv-SE" dirty="0">
                  <a:cs typeface="Arial"/>
                </a:rPr>
                <a:t>v.49</a:t>
              </a:r>
            </a:p>
          </p:txBody>
        </p:sp>
        <p:sp>
          <p:nvSpPr>
            <p:cNvPr id="36" name="textruta 35">
              <a:extLst>
                <a:ext uri="{FF2B5EF4-FFF2-40B4-BE49-F238E27FC236}">
                  <a16:creationId xmlns:a16="http://schemas.microsoft.com/office/drawing/2014/main" id="{9271F895-4D92-64CC-C804-0E3B632396B0}"/>
                </a:ext>
              </a:extLst>
            </p:cNvPr>
            <p:cNvSpPr txBox="1"/>
            <p:nvPr/>
          </p:nvSpPr>
          <p:spPr>
            <a:xfrm>
              <a:off x="5529545" y="1502059"/>
              <a:ext cx="802481" cy="38472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sv-SE" dirty="0">
                  <a:cs typeface="Arial"/>
                </a:rPr>
                <a:t>v.50</a:t>
              </a:r>
            </a:p>
          </p:txBody>
        </p:sp>
        <p:sp>
          <p:nvSpPr>
            <p:cNvPr id="37" name="textruta 36">
              <a:extLst>
                <a:ext uri="{FF2B5EF4-FFF2-40B4-BE49-F238E27FC236}">
                  <a16:creationId xmlns:a16="http://schemas.microsoft.com/office/drawing/2014/main" id="{A29A7009-DDCB-8556-093E-FB98CFF1738D}"/>
                </a:ext>
              </a:extLst>
            </p:cNvPr>
            <p:cNvSpPr txBox="1"/>
            <p:nvPr/>
          </p:nvSpPr>
          <p:spPr>
            <a:xfrm>
              <a:off x="7172341" y="1502059"/>
              <a:ext cx="802481" cy="38472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sv-SE" dirty="0">
                  <a:cs typeface="Arial"/>
                </a:rPr>
                <a:t>v.51</a:t>
              </a:r>
            </a:p>
          </p:txBody>
        </p:sp>
        <p:grpSp>
          <p:nvGrpSpPr>
            <p:cNvPr id="38" name="Grupp 37">
              <a:extLst>
                <a:ext uri="{FF2B5EF4-FFF2-40B4-BE49-F238E27FC236}">
                  <a16:creationId xmlns:a16="http://schemas.microsoft.com/office/drawing/2014/main" id="{89052AC3-E30E-ABF0-CF61-372FA7EB66EF}"/>
                </a:ext>
              </a:extLst>
            </p:cNvPr>
            <p:cNvGrpSpPr/>
            <p:nvPr/>
          </p:nvGrpSpPr>
          <p:grpSpPr>
            <a:xfrm>
              <a:off x="3631593" y="2247892"/>
              <a:ext cx="1319213" cy="2654930"/>
              <a:chOff x="3507887" y="2247892"/>
              <a:chExt cx="1319213" cy="2654930"/>
            </a:xfrm>
          </p:grpSpPr>
          <p:sp>
            <p:nvSpPr>
              <p:cNvPr id="53" name="Rektangel: rundade hörn 52">
                <a:extLst>
                  <a:ext uri="{FF2B5EF4-FFF2-40B4-BE49-F238E27FC236}">
                    <a16:creationId xmlns:a16="http://schemas.microsoft.com/office/drawing/2014/main" id="{F0F4ECF0-979A-22FD-9D07-AB8F47DFC3D4}"/>
                  </a:ext>
                </a:extLst>
              </p:cNvPr>
              <p:cNvSpPr/>
              <p:nvPr/>
            </p:nvSpPr>
            <p:spPr>
              <a:xfrm>
                <a:off x="3507887" y="4068491"/>
                <a:ext cx="1319211" cy="834331"/>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cs typeface="Arial"/>
                  </a:rPr>
                  <a:t>Reservnummer Patienter och Väntelistor </a:t>
                </a:r>
              </a:p>
              <a:p>
                <a:pPr algn="ctr"/>
                <a:r>
                  <a:rPr lang="sv-SE" sz="1200" dirty="0">
                    <a:solidFill>
                      <a:schemeClr val="tx1"/>
                    </a:solidFill>
                    <a:cs typeface="Arial"/>
                  </a:rPr>
                  <a:t>t.o.m. v.51</a:t>
                </a:r>
              </a:p>
            </p:txBody>
          </p:sp>
          <p:sp>
            <p:nvSpPr>
              <p:cNvPr id="54" name="Rektangel: rundade hörn 53">
                <a:extLst>
                  <a:ext uri="{FF2B5EF4-FFF2-40B4-BE49-F238E27FC236}">
                    <a16:creationId xmlns:a16="http://schemas.microsoft.com/office/drawing/2014/main" id="{0E5A47DC-C903-C64D-4CA0-FCE6A96EADCB}"/>
                  </a:ext>
                </a:extLst>
              </p:cNvPr>
              <p:cNvSpPr/>
              <p:nvPr/>
            </p:nvSpPr>
            <p:spPr>
              <a:xfrm>
                <a:off x="3507889" y="3008706"/>
                <a:ext cx="1319211" cy="1034778"/>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cs typeface="Arial"/>
                  </a:rPr>
                  <a:t>Arbete kopplat till väntelistor och </a:t>
                </a:r>
                <a:r>
                  <a:rPr lang="sv-SE" sz="1200" dirty="0" err="1">
                    <a:solidFill>
                      <a:schemeClr val="tx1"/>
                    </a:solidFill>
                    <a:cs typeface="Arial"/>
                  </a:rPr>
                  <a:t>restlista</a:t>
                </a:r>
                <a:r>
                  <a:rPr lang="sv-SE" sz="1200" dirty="0">
                    <a:solidFill>
                      <a:schemeClr val="tx1"/>
                    </a:solidFill>
                    <a:cs typeface="Arial"/>
                  </a:rPr>
                  <a:t> väntelista</a:t>
                </a:r>
              </a:p>
              <a:p>
                <a:pPr algn="ctr"/>
                <a:r>
                  <a:rPr lang="sv-SE" sz="1200" dirty="0">
                    <a:solidFill>
                      <a:schemeClr val="tx1"/>
                    </a:solidFill>
                    <a:cs typeface="Arial"/>
                  </a:rPr>
                  <a:t>t.o.m. v.51</a:t>
                </a:r>
              </a:p>
            </p:txBody>
          </p:sp>
          <p:sp>
            <p:nvSpPr>
              <p:cNvPr id="55" name="Rektangel: rundade hörn 54">
                <a:extLst>
                  <a:ext uri="{FF2B5EF4-FFF2-40B4-BE49-F238E27FC236}">
                    <a16:creationId xmlns:a16="http://schemas.microsoft.com/office/drawing/2014/main" id="{2DB99730-A0DA-EF2B-DB35-32BCEAB864AA}"/>
                  </a:ext>
                </a:extLst>
              </p:cNvPr>
              <p:cNvSpPr/>
              <p:nvPr/>
            </p:nvSpPr>
            <p:spPr>
              <a:xfrm>
                <a:off x="3507889" y="2247892"/>
                <a:ext cx="1319211" cy="73989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err="1">
                    <a:solidFill>
                      <a:schemeClr val="tx1"/>
                    </a:solidFill>
                    <a:cs typeface="Arial"/>
                  </a:rPr>
                  <a:t>Restlista</a:t>
                </a:r>
                <a:endParaRPr lang="sv-SE" sz="1200" dirty="0">
                  <a:solidFill>
                    <a:schemeClr val="tx1"/>
                  </a:solidFill>
                  <a:cs typeface="Arial"/>
                </a:endParaRPr>
              </a:p>
              <a:p>
                <a:pPr algn="ctr"/>
                <a:r>
                  <a:rPr lang="sv-SE" sz="1200" dirty="0">
                    <a:solidFill>
                      <a:schemeClr val="tx1"/>
                    </a:solidFill>
                    <a:cs typeface="Arial"/>
                  </a:rPr>
                  <a:t>Tillväxtkurva</a:t>
                </a:r>
              </a:p>
              <a:p>
                <a:pPr algn="ctr"/>
                <a:r>
                  <a:rPr lang="sv-SE" sz="1200" dirty="0">
                    <a:solidFill>
                      <a:schemeClr val="tx1"/>
                    </a:solidFill>
                    <a:cs typeface="Arial"/>
                  </a:rPr>
                  <a:t>till berörda enheter</a:t>
                </a:r>
              </a:p>
            </p:txBody>
          </p:sp>
        </p:grpSp>
        <p:sp>
          <p:nvSpPr>
            <p:cNvPr id="39" name="textruta 38">
              <a:extLst>
                <a:ext uri="{FF2B5EF4-FFF2-40B4-BE49-F238E27FC236}">
                  <a16:creationId xmlns:a16="http://schemas.microsoft.com/office/drawing/2014/main" id="{5318FC16-2551-7ED4-DD9E-D56EC90742B7}"/>
                </a:ext>
              </a:extLst>
            </p:cNvPr>
            <p:cNvSpPr txBox="1"/>
            <p:nvPr/>
          </p:nvSpPr>
          <p:spPr>
            <a:xfrm>
              <a:off x="545302" y="1502058"/>
              <a:ext cx="933449" cy="38472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sv-SE" dirty="0">
                  <a:cs typeface="Arial"/>
                </a:rPr>
                <a:t>&lt;v.47</a:t>
              </a:r>
            </a:p>
          </p:txBody>
        </p:sp>
        <p:grpSp>
          <p:nvGrpSpPr>
            <p:cNvPr id="40" name="Grupp 39">
              <a:extLst>
                <a:ext uri="{FF2B5EF4-FFF2-40B4-BE49-F238E27FC236}">
                  <a16:creationId xmlns:a16="http://schemas.microsoft.com/office/drawing/2014/main" id="{05CDDF3B-CA2F-D7E5-58BC-FB6458A6BBEA}"/>
                </a:ext>
              </a:extLst>
            </p:cNvPr>
            <p:cNvGrpSpPr/>
            <p:nvPr/>
          </p:nvGrpSpPr>
          <p:grpSpPr>
            <a:xfrm>
              <a:off x="352422" y="2247892"/>
              <a:ext cx="1319212" cy="1685931"/>
              <a:chOff x="352422" y="2247892"/>
              <a:chExt cx="1319212" cy="1685931"/>
            </a:xfrm>
          </p:grpSpPr>
          <p:sp>
            <p:nvSpPr>
              <p:cNvPr id="49" name="Rektangel: rundade hörn 48">
                <a:extLst>
                  <a:ext uri="{FF2B5EF4-FFF2-40B4-BE49-F238E27FC236}">
                    <a16:creationId xmlns:a16="http://schemas.microsoft.com/office/drawing/2014/main" id="{41D7A74E-6347-F792-6744-C6808371F24E}"/>
                  </a:ext>
                </a:extLst>
              </p:cNvPr>
              <p:cNvSpPr/>
              <p:nvPr/>
            </p:nvSpPr>
            <p:spPr>
              <a:xfrm>
                <a:off x="352422" y="2247892"/>
                <a:ext cx="1319212" cy="461964"/>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rgbClr val="000000"/>
                    </a:solidFill>
                    <a:cs typeface="Arial"/>
                  </a:rPr>
                  <a:t>Tillväxtkurva</a:t>
                </a:r>
              </a:p>
            </p:txBody>
          </p:sp>
          <p:sp>
            <p:nvSpPr>
              <p:cNvPr id="50" name="Rektangel: rundade hörn 49">
                <a:extLst>
                  <a:ext uri="{FF2B5EF4-FFF2-40B4-BE49-F238E27FC236}">
                    <a16:creationId xmlns:a16="http://schemas.microsoft.com/office/drawing/2014/main" id="{6C3BA7F2-BAFC-074C-4DD9-3CE11271FF77}"/>
                  </a:ext>
                </a:extLst>
              </p:cNvPr>
              <p:cNvSpPr/>
              <p:nvPr/>
            </p:nvSpPr>
            <p:spPr>
              <a:xfrm>
                <a:off x="352422" y="3162297"/>
                <a:ext cx="1319211" cy="366714"/>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rgbClr val="000000"/>
                    </a:solidFill>
                    <a:cs typeface="Arial"/>
                  </a:rPr>
                  <a:t>Patientkort</a:t>
                </a:r>
              </a:p>
            </p:txBody>
          </p:sp>
          <p:sp>
            <p:nvSpPr>
              <p:cNvPr id="51" name="Rektangel: rundade hörn 50">
                <a:extLst>
                  <a:ext uri="{FF2B5EF4-FFF2-40B4-BE49-F238E27FC236}">
                    <a16:creationId xmlns:a16="http://schemas.microsoft.com/office/drawing/2014/main" id="{8D8AF448-5706-AE64-E87A-B7822EB7CA17}"/>
                  </a:ext>
                </a:extLst>
              </p:cNvPr>
              <p:cNvSpPr/>
              <p:nvPr/>
            </p:nvSpPr>
            <p:spPr>
              <a:xfrm>
                <a:off x="352422" y="3567110"/>
                <a:ext cx="1319211" cy="366713"/>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rgbClr val="000000"/>
                    </a:solidFill>
                    <a:cs typeface="Arial"/>
                  </a:rPr>
                  <a:t>UMS</a:t>
                </a:r>
              </a:p>
            </p:txBody>
          </p:sp>
          <p:sp>
            <p:nvSpPr>
              <p:cNvPr id="52" name="Rektangel: rundade hörn 51">
                <a:extLst>
                  <a:ext uri="{FF2B5EF4-FFF2-40B4-BE49-F238E27FC236}">
                    <a16:creationId xmlns:a16="http://schemas.microsoft.com/office/drawing/2014/main" id="{9B72C363-73D4-6971-C3B6-0A70E2C2E41A}"/>
                  </a:ext>
                </a:extLst>
              </p:cNvPr>
              <p:cNvSpPr/>
              <p:nvPr/>
            </p:nvSpPr>
            <p:spPr>
              <a:xfrm>
                <a:off x="352422" y="2745578"/>
                <a:ext cx="1319212" cy="378621"/>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rgbClr val="000000"/>
                    </a:solidFill>
                    <a:cs typeface="Arial"/>
                  </a:rPr>
                  <a:t>Väntelistor</a:t>
                </a:r>
              </a:p>
            </p:txBody>
          </p:sp>
        </p:grpSp>
        <p:sp>
          <p:nvSpPr>
            <p:cNvPr id="41" name="Rektangel 40">
              <a:extLst>
                <a:ext uri="{FF2B5EF4-FFF2-40B4-BE49-F238E27FC236}">
                  <a16:creationId xmlns:a16="http://schemas.microsoft.com/office/drawing/2014/main" id="{3AE41CD1-4195-6920-E9A0-47BF002EE421}"/>
                </a:ext>
              </a:extLst>
            </p:cNvPr>
            <p:cNvSpPr/>
            <p:nvPr/>
          </p:nvSpPr>
          <p:spPr>
            <a:xfrm>
              <a:off x="8556771" y="2077997"/>
              <a:ext cx="914400" cy="1140617"/>
            </a:xfrm>
            <a:prstGeom prst="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solidFill>
                    <a:srgbClr val="000000"/>
                  </a:solidFill>
                  <a:cs typeface="Arial"/>
                </a:rPr>
                <a:t>Jul och Nyår</a:t>
              </a:r>
              <a:endParaRPr lang="sv-SE" dirty="0">
                <a:solidFill>
                  <a:srgbClr val="000000"/>
                </a:solidFill>
              </a:endParaRPr>
            </a:p>
          </p:txBody>
        </p:sp>
        <p:grpSp>
          <p:nvGrpSpPr>
            <p:cNvPr id="42" name="Grupp 41">
              <a:extLst>
                <a:ext uri="{FF2B5EF4-FFF2-40B4-BE49-F238E27FC236}">
                  <a16:creationId xmlns:a16="http://schemas.microsoft.com/office/drawing/2014/main" id="{FBB3C6A1-C7DB-C9B7-6BA2-599714977FD2}"/>
                </a:ext>
              </a:extLst>
            </p:cNvPr>
            <p:cNvGrpSpPr/>
            <p:nvPr/>
          </p:nvGrpSpPr>
          <p:grpSpPr>
            <a:xfrm>
              <a:off x="6910767" y="2230547"/>
              <a:ext cx="1325632" cy="1524518"/>
              <a:chOff x="6656934" y="2230547"/>
              <a:chExt cx="1325632" cy="1524518"/>
            </a:xfrm>
          </p:grpSpPr>
          <p:sp>
            <p:nvSpPr>
              <p:cNvPr id="47" name="Rektangel: rundade hörn 46">
                <a:extLst>
                  <a:ext uri="{FF2B5EF4-FFF2-40B4-BE49-F238E27FC236}">
                    <a16:creationId xmlns:a16="http://schemas.microsoft.com/office/drawing/2014/main" id="{3483E6A0-D10C-FB8A-BB31-E87DED08F890}"/>
                  </a:ext>
                </a:extLst>
              </p:cNvPr>
              <p:cNvSpPr/>
              <p:nvPr/>
            </p:nvSpPr>
            <p:spPr>
              <a:xfrm>
                <a:off x="6656934" y="3015488"/>
                <a:ext cx="1325631" cy="73957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cs typeface="Arial"/>
                  </a:rPr>
                  <a:t>Konfigurera Vårdöversikt</a:t>
                </a:r>
              </a:p>
              <a:p>
                <a:pPr algn="ctr"/>
                <a:r>
                  <a:rPr lang="sv-SE" sz="1200" dirty="0">
                    <a:solidFill>
                      <a:schemeClr val="tx1"/>
                    </a:solidFill>
                    <a:cs typeface="Arial"/>
                  </a:rPr>
                  <a:t>t.o.m. v.2</a:t>
                </a:r>
              </a:p>
            </p:txBody>
          </p:sp>
          <p:sp>
            <p:nvSpPr>
              <p:cNvPr id="48" name="Rektangel: rundade hörn 47">
                <a:extLst>
                  <a:ext uri="{FF2B5EF4-FFF2-40B4-BE49-F238E27FC236}">
                    <a16:creationId xmlns:a16="http://schemas.microsoft.com/office/drawing/2014/main" id="{7A72FE4F-5805-3365-044E-16392B46DF57}"/>
                  </a:ext>
                </a:extLst>
              </p:cNvPr>
              <p:cNvSpPr/>
              <p:nvPr/>
            </p:nvSpPr>
            <p:spPr>
              <a:xfrm>
                <a:off x="6663355" y="2230547"/>
                <a:ext cx="1319211" cy="759621"/>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cs typeface="Arial"/>
                  </a:rPr>
                  <a:t>Verifiering konfiguration</a:t>
                </a:r>
              </a:p>
              <a:p>
                <a:pPr algn="ctr"/>
                <a:r>
                  <a:rPr lang="sv-SE" sz="1200" dirty="0">
                    <a:solidFill>
                      <a:schemeClr val="tx1"/>
                    </a:solidFill>
                    <a:cs typeface="Arial"/>
                  </a:rPr>
                  <a:t>under v.51 </a:t>
                </a:r>
              </a:p>
            </p:txBody>
          </p:sp>
        </p:grpSp>
        <p:cxnSp>
          <p:nvCxnSpPr>
            <p:cNvPr id="43" name="Rak pilkoppling 42">
              <a:extLst>
                <a:ext uri="{FF2B5EF4-FFF2-40B4-BE49-F238E27FC236}">
                  <a16:creationId xmlns:a16="http://schemas.microsoft.com/office/drawing/2014/main" id="{65623288-C4F4-C974-8307-AF523978E628}"/>
                </a:ext>
              </a:extLst>
            </p:cNvPr>
            <p:cNvCxnSpPr>
              <a:cxnSpLocks/>
            </p:cNvCxnSpPr>
            <p:nvPr/>
          </p:nvCxnSpPr>
          <p:spPr>
            <a:xfrm flipV="1">
              <a:off x="483394" y="1981198"/>
              <a:ext cx="10975179" cy="238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grpSp>
          <p:nvGrpSpPr>
            <p:cNvPr id="44" name="Grupp 43">
              <a:extLst>
                <a:ext uri="{FF2B5EF4-FFF2-40B4-BE49-F238E27FC236}">
                  <a16:creationId xmlns:a16="http://schemas.microsoft.com/office/drawing/2014/main" id="{9E8F2228-BCBA-4F53-923B-874B14E19665}"/>
                </a:ext>
              </a:extLst>
            </p:cNvPr>
            <p:cNvGrpSpPr/>
            <p:nvPr/>
          </p:nvGrpSpPr>
          <p:grpSpPr>
            <a:xfrm>
              <a:off x="9791546" y="2230037"/>
              <a:ext cx="1331906" cy="1525028"/>
              <a:chOff x="9791546" y="2230037"/>
              <a:chExt cx="1331906" cy="1525028"/>
            </a:xfrm>
          </p:grpSpPr>
          <p:sp>
            <p:nvSpPr>
              <p:cNvPr id="45" name="Rektangel: rundade hörn 44">
                <a:extLst>
                  <a:ext uri="{FF2B5EF4-FFF2-40B4-BE49-F238E27FC236}">
                    <a16:creationId xmlns:a16="http://schemas.microsoft.com/office/drawing/2014/main" id="{688EAF45-EED3-CCE8-2EC1-5932F22D5253}"/>
                  </a:ext>
                </a:extLst>
              </p:cNvPr>
              <p:cNvSpPr/>
              <p:nvPr/>
            </p:nvSpPr>
            <p:spPr>
              <a:xfrm>
                <a:off x="9804242" y="2230037"/>
                <a:ext cx="1319210" cy="545307"/>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rgbClr val="000000"/>
                    </a:solidFill>
                    <a:cs typeface="Arial"/>
                  </a:rPr>
                  <a:t>Delta</a:t>
                </a:r>
              </a:p>
              <a:p>
                <a:pPr algn="ctr"/>
                <a:r>
                  <a:rPr lang="sv-SE" sz="1200" dirty="0" err="1">
                    <a:solidFill>
                      <a:srgbClr val="000000"/>
                    </a:solidFill>
                    <a:cs typeface="Arial"/>
                  </a:rPr>
                  <a:t>Migrering</a:t>
                </a:r>
              </a:p>
            </p:txBody>
          </p:sp>
          <p:sp>
            <p:nvSpPr>
              <p:cNvPr id="46" name="Rektangel: rundade hörn 45">
                <a:extLst>
                  <a:ext uri="{FF2B5EF4-FFF2-40B4-BE49-F238E27FC236}">
                    <a16:creationId xmlns:a16="http://schemas.microsoft.com/office/drawing/2014/main" id="{1A3D2F4C-CBF6-FCF4-DDF1-9677DD29F2A8}"/>
                  </a:ext>
                </a:extLst>
              </p:cNvPr>
              <p:cNvSpPr/>
              <p:nvPr/>
            </p:nvSpPr>
            <p:spPr>
              <a:xfrm>
                <a:off x="9791546" y="2840665"/>
                <a:ext cx="1325631" cy="9144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cs typeface="Arial"/>
                  </a:rPr>
                  <a:t>Första inloggning för användare</a:t>
                </a:r>
              </a:p>
              <a:p>
                <a:pPr algn="ctr"/>
                <a:r>
                  <a:rPr lang="sv-SE" sz="1200" dirty="0">
                    <a:solidFill>
                      <a:schemeClr val="tx1"/>
                    </a:solidFill>
                    <a:cs typeface="Arial"/>
                  </a:rPr>
                  <a:t>under v.2</a:t>
                </a:r>
              </a:p>
            </p:txBody>
          </p:sp>
        </p:grpSp>
      </p:grpSp>
      <p:sp>
        <p:nvSpPr>
          <p:cNvPr id="56" name="textruta 55">
            <a:extLst>
              <a:ext uri="{FF2B5EF4-FFF2-40B4-BE49-F238E27FC236}">
                <a16:creationId xmlns:a16="http://schemas.microsoft.com/office/drawing/2014/main" id="{377E87E8-0C8E-F11C-BAD8-5AEF53B334C9}"/>
              </a:ext>
            </a:extLst>
          </p:cNvPr>
          <p:cNvSpPr txBox="1"/>
          <p:nvPr/>
        </p:nvSpPr>
        <p:spPr>
          <a:xfrm>
            <a:off x="4655840" y="5994247"/>
            <a:ext cx="6272149" cy="338554"/>
          </a:xfrm>
          <a:prstGeom prst="rect">
            <a:avLst/>
          </a:prstGeom>
          <a:noFill/>
        </p:spPr>
        <p:txBody>
          <a:bodyPr wrap="square" rtlCol="0">
            <a:spAutoFit/>
          </a:bodyPr>
          <a:lstStyle/>
          <a:p>
            <a:r>
              <a:rPr lang="sv-SE" sz="1600" dirty="0"/>
              <a:t>På nästa sida ser du vad arbetet kopplat till väntelistor innebär.</a:t>
            </a:r>
          </a:p>
        </p:txBody>
      </p:sp>
      <p:cxnSp>
        <p:nvCxnSpPr>
          <p:cNvPr id="58" name="Koppling: böjd 57">
            <a:extLst>
              <a:ext uri="{FF2B5EF4-FFF2-40B4-BE49-F238E27FC236}">
                <a16:creationId xmlns:a16="http://schemas.microsoft.com/office/drawing/2014/main" id="{B7A0CB7C-7B02-DA7B-186F-6C1A4F44D410}"/>
              </a:ext>
            </a:extLst>
          </p:cNvPr>
          <p:cNvCxnSpPr>
            <a:stCxn id="54" idx="3"/>
            <a:endCxn id="56" idx="0"/>
          </p:cNvCxnSpPr>
          <p:nvPr/>
        </p:nvCxnSpPr>
        <p:spPr>
          <a:xfrm>
            <a:off x="5005752" y="4281118"/>
            <a:ext cx="2786163" cy="1713129"/>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5062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A5D964-FEC1-768C-4B8F-225B8387CCCB}"/>
              </a:ext>
            </a:extLst>
          </p:cNvPr>
          <p:cNvSpPr>
            <a:spLocks noGrp="1"/>
          </p:cNvSpPr>
          <p:nvPr>
            <p:ph type="title"/>
          </p:nvPr>
        </p:nvSpPr>
        <p:spPr/>
        <p:txBody>
          <a:bodyPr/>
          <a:lstStyle/>
          <a:p>
            <a:r>
              <a:rPr lang="sv-SE" dirty="0">
                <a:cs typeface="Arial"/>
              </a:rPr>
              <a:t>Arbete kopplat till väntelistor</a:t>
            </a:r>
            <a:endParaRPr lang="sv-SE" dirty="0"/>
          </a:p>
        </p:txBody>
      </p:sp>
      <p:sp>
        <p:nvSpPr>
          <p:cNvPr id="3" name="Platshållare för innehåll 2">
            <a:extLst>
              <a:ext uri="{FF2B5EF4-FFF2-40B4-BE49-F238E27FC236}">
                <a16:creationId xmlns:a16="http://schemas.microsoft.com/office/drawing/2014/main" id="{64A72FB2-78A0-04DB-44F9-D14FBAE2A811}"/>
              </a:ext>
            </a:extLst>
          </p:cNvPr>
          <p:cNvSpPr>
            <a:spLocks noGrp="1"/>
          </p:cNvSpPr>
          <p:nvPr>
            <p:ph sz="quarter" idx="10"/>
          </p:nvPr>
        </p:nvSpPr>
        <p:spPr/>
        <p:txBody>
          <a:bodyPr vert="horz" lIns="91438" tIns="45719" rIns="91438" bIns="45719" rtlCol="0" anchor="t">
            <a:noAutofit/>
          </a:bodyPr>
          <a:lstStyle/>
          <a:p>
            <a:r>
              <a:rPr lang="sv-SE" sz="1600" dirty="0">
                <a:solidFill>
                  <a:srgbClr val="FF0000"/>
                </a:solidFill>
                <a:cs typeface="Arial"/>
              </a:rPr>
              <a:t>OBS! De väntelistor som har migrerats kommer inte att migreras igen, vilket betyder att om det görs förändringar i en redan migrerad väntelista kommer det inte med i </a:t>
            </a:r>
            <a:r>
              <a:rPr lang="sv-SE" sz="1600" dirty="0" err="1">
                <a:solidFill>
                  <a:srgbClr val="FF0000"/>
                </a:solidFill>
                <a:cs typeface="Arial"/>
              </a:rPr>
              <a:t>deltamigrering</a:t>
            </a:r>
            <a:r>
              <a:rPr lang="sv-SE" sz="1600" dirty="0">
                <a:solidFill>
                  <a:srgbClr val="FF0000"/>
                </a:solidFill>
                <a:cs typeface="Arial"/>
              </a:rPr>
              <a:t>.</a:t>
            </a:r>
            <a:endParaRPr lang="sv-SE" sz="1600" dirty="0">
              <a:solidFill>
                <a:srgbClr val="FF0000"/>
              </a:solidFill>
            </a:endParaRPr>
          </a:p>
          <a:p>
            <a:endParaRPr lang="sv-SE" sz="1200" dirty="0">
              <a:cs typeface="Arial"/>
            </a:endParaRPr>
          </a:p>
          <a:p>
            <a:r>
              <a:rPr lang="sv-SE" sz="1200" b="1" dirty="0">
                <a:cs typeface="Arial"/>
              </a:rPr>
              <a:t>Städjobb: </a:t>
            </a:r>
            <a:br>
              <a:rPr lang="sv-SE" sz="1200" b="1" dirty="0">
                <a:cs typeface="Segoe UI"/>
              </a:rPr>
            </a:br>
            <a:r>
              <a:rPr lang="sv-SE" sz="1200" dirty="0">
                <a:cs typeface="Arial"/>
              </a:rPr>
              <a:t>Om patienten har bokats i Elvis/PMO efter </a:t>
            </a:r>
            <a:r>
              <a:rPr lang="sv-SE" sz="1200" dirty="0" err="1">
                <a:cs typeface="Arial"/>
              </a:rPr>
              <a:t>migreringsdatum</a:t>
            </a:r>
            <a:r>
              <a:rPr lang="sv-SE" sz="1200" dirty="0">
                <a:cs typeface="Arial"/>
              </a:rPr>
              <a:t> 19/11 behöver respektive </a:t>
            </a:r>
            <a:r>
              <a:rPr lang="sv-SE" sz="1200" dirty="0" err="1">
                <a:cs typeface="Arial"/>
              </a:rPr>
              <a:t>väntelistepost</a:t>
            </a:r>
            <a:r>
              <a:rPr lang="sv-SE" sz="1200" dirty="0">
                <a:cs typeface="Arial"/>
              </a:rPr>
              <a:t>/planerad vårdåtgärd tas bort manuellt i Cosmic. </a:t>
            </a:r>
          </a:p>
          <a:p>
            <a:endParaRPr lang="sv-SE" sz="1200" dirty="0">
              <a:cs typeface="Arial"/>
            </a:endParaRPr>
          </a:p>
          <a:p>
            <a:r>
              <a:rPr lang="sv-SE" sz="1200" b="1" dirty="0">
                <a:cs typeface="Arial"/>
              </a:rPr>
              <a:t>Manuell </a:t>
            </a:r>
            <a:r>
              <a:rPr lang="sv-SE" sz="1200" b="1" dirty="0" err="1">
                <a:cs typeface="Arial"/>
              </a:rPr>
              <a:t>migrering</a:t>
            </a:r>
            <a:r>
              <a:rPr lang="sv-SE" sz="1200" b="1" dirty="0">
                <a:cs typeface="Arial"/>
              </a:rPr>
              <a:t>:</a:t>
            </a:r>
            <a:r>
              <a:rPr lang="sv-SE" sz="1200" dirty="0">
                <a:cs typeface="Arial"/>
              </a:rPr>
              <a:t> </a:t>
            </a:r>
          </a:p>
          <a:p>
            <a:pPr marL="171450" indent="-171450">
              <a:buFont typeface="Arial" panose="020B0604020202020204" pitchFamily="34" charset="0"/>
              <a:buChar char="•"/>
            </a:pPr>
            <a:r>
              <a:rPr lang="sv-SE" sz="1200" dirty="0">
                <a:cs typeface="Arial"/>
              </a:rPr>
              <a:t>Vid RPA </a:t>
            </a:r>
            <a:r>
              <a:rPr lang="sv-SE" sz="1200" dirty="0" err="1">
                <a:cs typeface="Arial"/>
              </a:rPr>
              <a:t>migrering</a:t>
            </a:r>
            <a:r>
              <a:rPr lang="sv-SE" sz="1200" dirty="0">
                <a:cs typeface="Arial"/>
              </a:rPr>
              <a:t> skapas temporära vårdtjänster, </a:t>
            </a:r>
            <a:r>
              <a:rPr lang="sv-SE" sz="1200" dirty="0" err="1">
                <a:cs typeface="Arial"/>
              </a:rPr>
              <a:t>Migrering</a:t>
            </a:r>
            <a:r>
              <a:rPr lang="sv-SE" sz="1200" dirty="0">
                <a:cs typeface="Arial"/>
              </a:rPr>
              <a:t> Nybesök/</a:t>
            </a:r>
            <a:r>
              <a:rPr lang="sv-SE" sz="1200" dirty="0" err="1">
                <a:cs typeface="Arial"/>
              </a:rPr>
              <a:t>Migrering</a:t>
            </a:r>
            <a:r>
              <a:rPr lang="sv-SE" sz="1200" dirty="0">
                <a:cs typeface="Arial"/>
              </a:rPr>
              <a:t> Återbesök/</a:t>
            </a:r>
            <a:r>
              <a:rPr lang="sv-SE" sz="1200" dirty="0" err="1">
                <a:cs typeface="Arial"/>
              </a:rPr>
              <a:t>Migrering</a:t>
            </a:r>
            <a:r>
              <a:rPr lang="sv-SE" sz="1200" dirty="0">
                <a:cs typeface="Arial"/>
              </a:rPr>
              <a:t> </a:t>
            </a:r>
            <a:r>
              <a:rPr lang="sv-SE" sz="1200" dirty="0" err="1">
                <a:cs typeface="Arial"/>
              </a:rPr>
              <a:t>Admin</a:t>
            </a:r>
            <a:r>
              <a:rPr lang="sv-SE" sz="1200" dirty="0">
                <a:cs typeface="Arial"/>
              </a:rPr>
              <a:t>. Dessa behöver manuellt ändras till relevant vårdtjänst och vid behov lägga till kategori.</a:t>
            </a:r>
          </a:p>
          <a:p>
            <a:pPr marL="171450" indent="-171450">
              <a:buFont typeface="Arial" panose="020B0604020202020204" pitchFamily="34" charset="0"/>
              <a:buChar char="•"/>
            </a:pPr>
            <a:r>
              <a:rPr lang="sv-SE" sz="1200" dirty="0">
                <a:cs typeface="Arial"/>
              </a:rPr>
              <a:t>Vid RPA </a:t>
            </a:r>
            <a:r>
              <a:rPr lang="sv-SE" sz="1200" dirty="0" err="1">
                <a:cs typeface="Arial"/>
              </a:rPr>
              <a:t>migrering</a:t>
            </a:r>
            <a:r>
              <a:rPr lang="sv-SE" sz="1200" dirty="0">
                <a:cs typeface="Arial"/>
              </a:rPr>
              <a:t> följer inte vårdande resurs med, även yrkesroll kan påverkas. Dessa behöver läggas till manuellt.</a:t>
            </a:r>
          </a:p>
          <a:p>
            <a:pPr marL="171450" indent="-171450">
              <a:buFont typeface="Arial" panose="020B0604020202020204" pitchFamily="34" charset="0"/>
              <a:buChar char="•"/>
            </a:pPr>
            <a:r>
              <a:rPr lang="sv-SE" sz="1200" dirty="0">
                <a:cs typeface="Arial"/>
              </a:rPr>
              <a:t>Vid RPA </a:t>
            </a:r>
            <a:r>
              <a:rPr lang="sv-SE" sz="1200" dirty="0" err="1">
                <a:cs typeface="Arial"/>
              </a:rPr>
              <a:t>migrering</a:t>
            </a:r>
            <a:r>
              <a:rPr lang="sv-SE" sz="1200" dirty="0">
                <a:cs typeface="Arial"/>
              </a:rPr>
              <a:t> förs inga patienter med reservnummer över, det kan påverka </a:t>
            </a:r>
            <a:r>
              <a:rPr lang="sv-SE" sz="1200" dirty="0" err="1">
                <a:cs typeface="Arial"/>
              </a:rPr>
              <a:t>migrering</a:t>
            </a:r>
            <a:r>
              <a:rPr lang="sv-SE" sz="1200" dirty="0">
                <a:cs typeface="Arial"/>
              </a:rPr>
              <a:t> av väntelistor</a:t>
            </a:r>
            <a:r>
              <a:rPr lang="sv-SE" sz="1200" dirty="0">
                <a:cs typeface="Segoe UI"/>
              </a:rPr>
              <a:t>. Utredning pågår för att säkerställa om det är så. Om så är fallet behöver dessa skapas manuellt.</a:t>
            </a:r>
            <a:endParaRPr lang="en-US" sz="1200" dirty="0">
              <a:cs typeface="Arial"/>
            </a:endParaRPr>
          </a:p>
          <a:p>
            <a:endParaRPr lang="sv-SE" sz="1200" dirty="0">
              <a:cs typeface="Arial"/>
            </a:endParaRPr>
          </a:p>
          <a:p>
            <a:r>
              <a:rPr lang="sv-SE" sz="1200" b="1" dirty="0" err="1">
                <a:cs typeface="Arial"/>
              </a:rPr>
              <a:t>Restlista</a:t>
            </a:r>
            <a:r>
              <a:rPr lang="sv-SE" sz="1200" b="1" dirty="0">
                <a:cs typeface="Arial"/>
              </a:rPr>
              <a:t>:</a:t>
            </a:r>
            <a:r>
              <a:rPr lang="sv-SE" sz="1200" dirty="0">
                <a:cs typeface="Arial"/>
              </a:rPr>
              <a:t> </a:t>
            </a:r>
            <a:br>
              <a:rPr lang="sv-SE" sz="1200" dirty="0">
                <a:cs typeface="Segoe UI"/>
              </a:rPr>
            </a:br>
            <a:r>
              <a:rPr lang="sv-SE" sz="1200" dirty="0">
                <a:cs typeface="Arial"/>
              </a:rPr>
              <a:t>Innehåller väntelistor som inte kunnat migreras exempelvis en väntelista där man inte specificerat vilken hälsocentral patienten ska till eller där vald konfiguration i Cosmic gjort att robot inte kunnat föra över informationen.</a:t>
            </a:r>
            <a:endParaRPr lang="sv-SE" sz="1200" dirty="0"/>
          </a:p>
          <a:p>
            <a:r>
              <a:rPr lang="sv-SE" sz="1200" b="1" dirty="0">
                <a:cs typeface="Arial"/>
              </a:rPr>
              <a:t>Verksamhetensuppgift</a:t>
            </a:r>
            <a:r>
              <a:rPr lang="sv-SE" sz="1200" dirty="0">
                <a:cs typeface="Arial"/>
              </a:rPr>
              <a:t>: Skapa </a:t>
            </a:r>
            <a:r>
              <a:rPr lang="sv-SE" sz="1200" dirty="0" err="1">
                <a:cs typeface="Arial"/>
              </a:rPr>
              <a:t>väntelisteposter</a:t>
            </a:r>
            <a:r>
              <a:rPr lang="sv-SE" sz="1200" dirty="0">
                <a:cs typeface="Arial"/>
              </a:rPr>
              <a:t>/planerade vårdåtgärder manuellt i Cosmic</a:t>
            </a:r>
          </a:p>
        </p:txBody>
      </p:sp>
    </p:spTree>
    <p:extLst>
      <p:ext uri="{BB962C8B-B14F-4D97-AF65-F5344CB8AC3E}">
        <p14:creationId xmlns:p14="http://schemas.microsoft.com/office/powerpoint/2010/main" val="1188230647"/>
      </p:ext>
    </p:extLst>
  </p:cSld>
  <p:clrMapOvr>
    <a:masterClrMapping/>
  </p:clrMapOvr>
</p:sld>
</file>

<file path=ppt/theme/theme1.xml><?xml version="1.0" encoding="utf-8"?>
<a:theme xmlns:a="http://schemas.openxmlformats.org/drawingml/2006/main" name="Region Gävleborg - Turkos">
  <a:themeElements>
    <a:clrScheme name="Region Gävleborg - Turkos">
      <a:dk1>
        <a:sysClr val="windowText" lastClr="000000"/>
      </a:dk1>
      <a:lt1>
        <a:sysClr val="window" lastClr="FFFFFF"/>
      </a:lt1>
      <a:dk2>
        <a:srgbClr val="212426"/>
      </a:dk2>
      <a:lt2>
        <a:srgbClr val="CCF0F2"/>
      </a:lt2>
      <a:accent1>
        <a:srgbClr val="007579"/>
      </a:accent1>
      <a:accent2>
        <a:srgbClr val="9EE1E4"/>
      </a:accent2>
      <a:accent3>
        <a:srgbClr val="005B67"/>
      </a:accent3>
      <a:accent4>
        <a:srgbClr val="39D9E3"/>
      </a:accent4>
      <a:accent5>
        <a:srgbClr val="EBE9E5"/>
      </a:accent5>
      <a:accent6>
        <a:srgbClr val="EF8381"/>
      </a:accent6>
      <a:hlink>
        <a:srgbClr val="005EB8"/>
      </a:hlink>
      <a:folHlink>
        <a:srgbClr val="007579"/>
      </a:folHlink>
    </a:clrScheme>
    <a:fontScheme name="Region Gävleborg Office teckensnitt">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2000" dirty="0"/>
        </a:defPPr>
      </a:lstStyle>
    </a:txDef>
  </a:objectDefaults>
  <a:extraClrSchemeLst/>
  <a:extLst>
    <a:ext uri="{05A4C25C-085E-4340-85A3-A5531E510DB2}">
      <thm15:themeFamily xmlns:thm15="http://schemas.microsoft.com/office/thememl/2012/main" name="Region Gävleborg_instruktion" id="{0B380C87-99F2-4CBB-8021-D24A0136A33C}" vid="{46F07BE9-AE10-4ACE-93F2-FAA85F9D78B3}"/>
    </a:ext>
  </a:extLst>
</a:theme>
</file>

<file path=ppt/theme/theme2.xml><?xml version="1.0" encoding="utf-8"?>
<a:theme xmlns:a="http://schemas.openxmlformats.org/drawingml/2006/main" name="Region Gävleborg - Blå">
  <a:themeElements>
    <a:clrScheme name="Region Gävleborg - Blå">
      <a:dk1>
        <a:sysClr val="windowText" lastClr="000000"/>
      </a:dk1>
      <a:lt1>
        <a:sysClr val="window" lastClr="FFFFFF"/>
      </a:lt1>
      <a:dk2>
        <a:srgbClr val="212426"/>
      </a:dk2>
      <a:lt2>
        <a:srgbClr val="CFE4FE"/>
      </a:lt2>
      <a:accent1>
        <a:srgbClr val="61A5EE"/>
      </a:accent1>
      <a:accent2>
        <a:srgbClr val="013C55"/>
      </a:accent2>
      <a:accent3>
        <a:srgbClr val="A8D1FD"/>
      </a:accent3>
      <a:accent4>
        <a:srgbClr val="005EB8"/>
      </a:accent4>
      <a:accent5>
        <a:srgbClr val="EBE9E5"/>
      </a:accent5>
      <a:accent6>
        <a:srgbClr val="01755B"/>
      </a:accent6>
      <a:hlink>
        <a:srgbClr val="005EB8"/>
      </a:hlink>
      <a:folHlink>
        <a:srgbClr val="007579"/>
      </a:folHlink>
    </a:clrScheme>
    <a:fontScheme name="Region Gävleborg Office teckensnitt">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2000" dirty="0"/>
        </a:defPPr>
      </a:lstStyle>
    </a:txDef>
  </a:objectDefaults>
  <a:extraClrSchemeLst/>
  <a:extLst>
    <a:ext uri="{05A4C25C-085E-4340-85A3-A5531E510DB2}">
      <thm15:themeFamily xmlns:thm15="http://schemas.microsoft.com/office/thememl/2012/main" name="Region Gävleborg_instruktion" id="{0B380C87-99F2-4CBB-8021-D24A0136A33C}" vid="{BE32AFE4-5387-4CC5-A455-BE4A8AEBA764}"/>
    </a:ext>
  </a:extLst>
</a:theme>
</file>

<file path=ppt/theme/theme3.xml><?xml version="1.0" encoding="utf-8"?>
<a:theme xmlns:a="http://schemas.openxmlformats.org/drawingml/2006/main" name="Region Gävleborg - Grön">
  <a:themeElements>
    <a:clrScheme name="Region Gävleborg - Grön">
      <a:dk1>
        <a:sysClr val="windowText" lastClr="000000"/>
      </a:dk1>
      <a:lt1>
        <a:sysClr val="window" lastClr="FFFFFF"/>
      </a:lt1>
      <a:dk2>
        <a:srgbClr val="212426"/>
      </a:dk2>
      <a:lt2>
        <a:srgbClr val="D4EEE2"/>
      </a:lt2>
      <a:accent1>
        <a:srgbClr val="31CE85"/>
      </a:accent1>
      <a:accent2>
        <a:srgbClr val="005242"/>
      </a:accent2>
      <a:accent3>
        <a:srgbClr val="A9DDC6"/>
      </a:accent3>
      <a:accent4>
        <a:srgbClr val="01755B"/>
      </a:accent4>
      <a:accent5>
        <a:srgbClr val="EBE9E5"/>
      </a:accent5>
      <a:accent6>
        <a:srgbClr val="61A5EE"/>
      </a:accent6>
      <a:hlink>
        <a:srgbClr val="005EB8"/>
      </a:hlink>
      <a:folHlink>
        <a:srgbClr val="007579"/>
      </a:folHlink>
    </a:clrScheme>
    <a:fontScheme name="Region Gävleborg Office teckensnitt">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2000" dirty="0"/>
        </a:defPPr>
      </a:lstStyle>
    </a:txDef>
  </a:objectDefaults>
  <a:extraClrSchemeLst/>
  <a:extLst>
    <a:ext uri="{05A4C25C-085E-4340-85A3-A5531E510DB2}">
      <thm15:themeFamily xmlns:thm15="http://schemas.microsoft.com/office/thememl/2012/main" name="Region Gävleborg_instruktion" id="{0B380C87-99F2-4CBB-8021-D24A0136A33C}" vid="{1B97F365-E0D0-44BD-9FB7-2397CD22635A}"/>
    </a:ext>
  </a:extLst>
</a:theme>
</file>

<file path=ppt/theme/theme4.xml><?xml version="1.0" encoding="utf-8"?>
<a:theme xmlns:a="http://schemas.openxmlformats.org/drawingml/2006/main" name="Region Gävleborg - Rödrosa">
  <a:themeElements>
    <a:clrScheme name="Region Gävleborg - Rödrosa">
      <a:dk1>
        <a:sysClr val="windowText" lastClr="000000"/>
      </a:dk1>
      <a:lt1>
        <a:sysClr val="window" lastClr="FFFFFF"/>
      </a:lt1>
      <a:dk2>
        <a:srgbClr val="212426"/>
      </a:dk2>
      <a:lt2>
        <a:srgbClr val="FFE4E3"/>
      </a:lt2>
      <a:accent1>
        <a:srgbClr val="6E1432"/>
      </a:accent1>
      <a:accent2>
        <a:srgbClr val="FFC0BB"/>
      </a:accent2>
      <a:accent3>
        <a:srgbClr val="CB214C"/>
      </a:accent3>
      <a:accent4>
        <a:srgbClr val="EF8381"/>
      </a:accent4>
      <a:accent5>
        <a:srgbClr val="EBE9E5"/>
      </a:accent5>
      <a:accent6>
        <a:srgbClr val="007579"/>
      </a:accent6>
      <a:hlink>
        <a:srgbClr val="005EB8"/>
      </a:hlink>
      <a:folHlink>
        <a:srgbClr val="007579"/>
      </a:folHlink>
    </a:clrScheme>
    <a:fontScheme name="Region Gävleborg Office teckensnitt">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2000" dirty="0"/>
        </a:defPPr>
      </a:lstStyle>
    </a:txDef>
  </a:objectDefaults>
  <a:extraClrSchemeLst/>
  <a:extLst>
    <a:ext uri="{05A4C25C-085E-4340-85A3-A5531E510DB2}">
      <thm15:themeFamily xmlns:thm15="http://schemas.microsoft.com/office/thememl/2012/main" name="Region Gävleborg_instruktion" id="{0B380C87-99F2-4CBB-8021-D24A0136A33C}" vid="{A11B2269-E970-4A83-A112-EA33CA9CFB68}"/>
    </a:ext>
  </a:extLst>
</a:theme>
</file>

<file path=ppt/theme/theme5.xml><?xml version="1.0" encoding="utf-8"?>
<a:theme xmlns:a="http://schemas.openxmlformats.org/drawingml/2006/main" name="Region Gävleborg - Neutral">
  <a:themeElements>
    <a:clrScheme name="Region Gävleborg - Neutral">
      <a:dk1>
        <a:sysClr val="windowText" lastClr="000000"/>
      </a:dk1>
      <a:lt1>
        <a:sysClr val="window" lastClr="FFFFFF"/>
      </a:lt1>
      <a:dk2>
        <a:srgbClr val="212426"/>
      </a:dk2>
      <a:lt2>
        <a:srgbClr val="EBE9E5"/>
      </a:lt2>
      <a:accent1>
        <a:srgbClr val="007579"/>
      </a:accent1>
      <a:accent2>
        <a:srgbClr val="61A5EE"/>
      </a:accent2>
      <a:accent3>
        <a:srgbClr val="31CE85"/>
      </a:accent3>
      <a:accent4>
        <a:srgbClr val="EF8381"/>
      </a:accent4>
      <a:accent5>
        <a:srgbClr val="DDDAD3"/>
      </a:accent5>
      <a:accent6>
        <a:srgbClr val="A2A098"/>
      </a:accent6>
      <a:hlink>
        <a:srgbClr val="005EB8"/>
      </a:hlink>
      <a:folHlink>
        <a:srgbClr val="007579"/>
      </a:folHlink>
    </a:clrScheme>
    <a:fontScheme name="Region Gävleborg Office teckensnitt">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2000" dirty="0"/>
        </a:defPPr>
      </a:lstStyle>
    </a:txDef>
  </a:objectDefaults>
  <a:extraClrSchemeLst/>
  <a:extLst>
    <a:ext uri="{05A4C25C-085E-4340-85A3-A5531E510DB2}">
      <thm15:themeFamily xmlns:thm15="http://schemas.microsoft.com/office/thememl/2012/main" name="Region Gävleborg_instruktion" id="{0B380C87-99F2-4CBB-8021-D24A0136A33C}" vid="{7D91BFC6-0AAE-41A3-9718-01DACE622500}"/>
    </a:ext>
  </a:extLst>
</a:theme>
</file>

<file path=ppt/theme/theme6.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672590CAEC7EAC4CA8971050D606E1DB" ma:contentTypeVersion="24" ma:contentTypeDescription="Skapa ett nytt dokument." ma:contentTypeScope="" ma:versionID="afa225b74ba41690ef750e283d803073">
  <xsd:schema xmlns:xsd="http://www.w3.org/2001/XMLSchema" xmlns:xs="http://www.w3.org/2001/XMLSchema" xmlns:p="http://schemas.microsoft.com/office/2006/metadata/properties" xmlns:ns2="5e63ccda-d847-4ff0-9121-3db7b3a73bc5" xmlns:ns3="d86d3f14-0229-4373-8997-88ceabc594dc" targetNamespace="http://schemas.microsoft.com/office/2006/metadata/properties" ma:root="true" ma:fieldsID="a9b8fb7bb0742b1ca5b157d37e103779" ns2:_="" ns3:_="">
    <xsd:import namespace="5e63ccda-d847-4ff0-9121-3db7b3a73bc5"/>
    <xsd:import namespace="d86d3f14-0229-4373-8997-88ceabc594dc"/>
    <xsd:element name="properties">
      <xsd:complexType>
        <xsd:sequence>
          <xsd:element name="documentManagement">
            <xsd:complexType>
              <xsd:all>
                <xsd:element ref="ns2:Diarief_x00f6_rt" minOccurs="0"/>
                <xsd:element ref="ns3:SharedWithUsers" minOccurs="0"/>
                <xsd:element ref="ns3:SharedWithDetails" minOccurs="0"/>
                <xsd:element ref="ns2:nxcw" minOccurs="0"/>
                <xsd:element ref="ns2:_x0064_c62" minOccurs="0"/>
                <xsd:element ref="ns2:Gallras_x003f_" minOccurs="0"/>
                <xsd:element ref="ns2:Diarief_x00f6_rt_x0020_ny" minOccurs="0"/>
                <xsd:element ref="ns2:Publliceringsdatum"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63ccda-d847-4ff0-9121-3db7b3a73bc5" elementFormDefault="qualified">
    <xsd:import namespace="http://schemas.microsoft.com/office/2006/documentManagement/types"/>
    <xsd:import namespace="http://schemas.microsoft.com/office/infopath/2007/PartnerControls"/>
    <xsd:element name="Diarief_x00f6_rt" ma:index="2" nillable="true" ma:displayName="Diariefört" ma:default="Nej" ma:format="Dropdown" ma:internalName="Diarief_x00f6_rt">
      <xsd:simpleType>
        <xsd:restriction base="dms:Choice">
          <xsd:enumeration value="Ja"/>
          <xsd:enumeration value="Nej"/>
          <xsd:enumeration value="Ej aktuellt"/>
        </xsd:restriction>
      </xsd:simpleType>
    </xsd:element>
    <xsd:element name="nxcw" ma:index="11" nillable="true" ma:displayName="Projektstart" ma:internalName="nxcw">
      <xsd:simpleType>
        <xsd:restriction base="dms:Text"/>
      </xsd:simpleType>
    </xsd:element>
    <xsd:element name="_x0064_c62" ma:index="12" nillable="true" ma:displayName="Projektavslut" ma:internalName="_x0064_c62">
      <xsd:simpleType>
        <xsd:restriction base="dms:Text"/>
      </xsd:simpleType>
    </xsd:element>
    <xsd:element name="Gallras_x003f_" ma:index="13" nillable="true" ma:displayName="Gallras?" ma:format="Dropdown" ma:internalName="Gallras_x003f_">
      <xsd:simpleType>
        <xsd:restriction base="dms:Choice">
          <xsd:enumeration value="Ja"/>
          <xsd:enumeration value="Nej"/>
          <xsd:enumeration value="Vet ej"/>
        </xsd:restriction>
      </xsd:simpleType>
    </xsd:element>
    <xsd:element name="Diarief_x00f6_rt_x0020_ny" ma:index="14" nillable="true" ma:displayName="Diariefört ny" ma:format="Dropdown" ma:internalName="Diarief_x00f6_rt_x0020_ny">
      <xsd:simpleType>
        <xsd:restriction base="dms:Choice">
          <xsd:enumeration value="Ja"/>
          <xsd:enumeration value="Nej"/>
          <xsd:enumeration value="Ej aktuellt"/>
        </xsd:restriction>
      </xsd:simpleType>
    </xsd:element>
    <xsd:element name="Publliceringsdatum" ma:index="15" nillable="true" ma:displayName="Publliceringsdatum" ma:format="DateOnly" ma:internalName="Publliceringsdatum">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d86d3f14-0229-4373-8997-88ceabc594dc" elementFormDefault="qualified">
    <xsd:import namespace="http://schemas.microsoft.com/office/2006/documentManagement/types"/>
    <xsd:import namespace="http://schemas.microsoft.com/office/infopath/2007/PartnerControls"/>
    <xsd:element name="SharedWithUsers" ma:index="5"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6"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Innehållstyp"/>
        <xsd:element ref="dc:title" minOccurs="0" maxOccurs="1" ma:index="1"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x0064_c62 xmlns="5e63ccda-d847-4ff0-9121-3db7b3a73bc5" xsi:nil="true"/>
    <Diarief_x00f6_rt xmlns="5e63ccda-d847-4ff0-9121-3db7b3a73bc5">Nej</Diarief_x00f6_rt>
    <Publliceringsdatum xmlns="5e63ccda-d847-4ff0-9121-3db7b3a73bc5" xsi:nil="true"/>
    <nxcw xmlns="5e63ccda-d847-4ff0-9121-3db7b3a73bc5" xsi:nil="true"/>
    <Diarief_x00f6_rt_x0020_ny xmlns="5e63ccda-d847-4ff0-9121-3db7b3a73bc5" xsi:nil="true"/>
    <Gallras_x003f_ xmlns="5e63ccda-d847-4ff0-9121-3db7b3a73bc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C5EF2AB-25C3-4F8A-B183-DD6A64C65E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63ccda-d847-4ff0-9121-3db7b3a73bc5"/>
    <ds:schemaRef ds:uri="d86d3f14-0229-4373-8997-88ceabc594d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A45F451-E069-4F5F-B262-7D098F603223}">
  <ds:schemaRefs>
    <ds:schemaRef ds:uri="d86d3f14-0229-4373-8997-88ceabc594dc"/>
    <ds:schemaRef ds:uri="http://www.w3.org/XML/1998/namespace"/>
    <ds:schemaRef ds:uri="http://purl.org/dc/terms/"/>
    <ds:schemaRef ds:uri="http://schemas.microsoft.com/office/infopath/2007/PartnerControls"/>
    <ds:schemaRef ds:uri="http://purl.org/dc/elements/1.1/"/>
    <ds:schemaRef ds:uri="http://purl.org/dc/dcmitype/"/>
    <ds:schemaRef ds:uri="http://schemas.microsoft.com/office/2006/documentManagement/types"/>
    <ds:schemaRef ds:uri="http://schemas.microsoft.com/office/2006/metadata/properties"/>
    <ds:schemaRef ds:uri="http://schemas.openxmlformats.org/package/2006/metadata/core-properties"/>
    <ds:schemaRef ds:uri="5e63ccda-d847-4ff0-9121-3db7b3a73bc5"/>
  </ds:schemaRefs>
</ds:datastoreItem>
</file>

<file path=customXml/itemProps3.xml><?xml version="1.0" encoding="utf-8"?>
<ds:datastoreItem xmlns:ds="http://schemas.openxmlformats.org/officeDocument/2006/customXml" ds:itemID="{B50AA8E1-1C1A-4B1C-8FDB-7A304651EC5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Presentation_RegionGävleborg</Template>
  <TotalTime>188</TotalTime>
  <Words>1004</Words>
  <Application>Microsoft Office PowerPoint</Application>
  <PresentationFormat>Bredbild</PresentationFormat>
  <Paragraphs>115</Paragraphs>
  <Slides>10</Slides>
  <Notes>0</Notes>
  <HiddenSlides>0</HiddenSlides>
  <MMClips>0</MMClips>
  <ScaleCrop>false</ScaleCrop>
  <HeadingPairs>
    <vt:vector size="6" baseType="variant">
      <vt:variant>
        <vt:lpstr>Använt teckensnitt</vt:lpstr>
      </vt:variant>
      <vt:variant>
        <vt:i4>5</vt:i4>
      </vt:variant>
      <vt:variant>
        <vt:lpstr>Tema</vt:lpstr>
      </vt:variant>
      <vt:variant>
        <vt:i4>5</vt:i4>
      </vt:variant>
      <vt:variant>
        <vt:lpstr>Bildrubriker</vt:lpstr>
      </vt:variant>
      <vt:variant>
        <vt:i4>10</vt:i4>
      </vt:variant>
    </vt:vector>
  </HeadingPairs>
  <TitlesOfParts>
    <vt:vector size="20" baseType="lpstr">
      <vt:lpstr>Arial</vt:lpstr>
      <vt:lpstr>Calibri</vt:lpstr>
      <vt:lpstr>MuseoSans_500</vt:lpstr>
      <vt:lpstr>Segoe UI</vt:lpstr>
      <vt:lpstr>Segoe UI Black</vt:lpstr>
      <vt:lpstr>Region Gävleborg - Turkos</vt:lpstr>
      <vt:lpstr>Region Gävleborg - Blå</vt:lpstr>
      <vt:lpstr>Region Gävleborg - Grön</vt:lpstr>
      <vt:lpstr>Region Gävleborg - Rödrosa</vt:lpstr>
      <vt:lpstr>Region Gävleborg - Neutral</vt:lpstr>
      <vt:lpstr>Förberedelser inför vecka 3 2025</vt:lpstr>
      <vt:lpstr>Inför vecka 3 2025</vt:lpstr>
      <vt:lpstr>Hur förbereder du dig inför Cosmic införandet?​</vt:lpstr>
      <vt:lpstr>Verksamhetsstöd</vt:lpstr>
      <vt:lpstr>Flöde kring frågor i verksamheterna​</vt:lpstr>
      <vt:lpstr>Information/frågestunder om Cosmic</vt:lpstr>
      <vt:lpstr>Tidsplan för publicering av rutiner</vt:lpstr>
      <vt:lpstr>Tidslinje för olika manuella aktiviteter </vt:lpstr>
      <vt:lpstr>Arbete kopplat till väntelistor</vt:lpstr>
      <vt:lpstr>PowerPoint-presentation</vt:lpstr>
    </vt:vector>
  </TitlesOfParts>
  <Company>Region Gävleborg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Förberedelser inför vecka 3 2025</dc:title>
  <dc:creator>Lafih Maria - HOSIP - Program framtidens vårdinformationsstöd</dc:creator>
  <cp:lastModifiedBy>Heikkilä Persson Tindrha - KOMF - Kommunikationsenhet</cp:lastModifiedBy>
  <cp:revision>3</cp:revision>
  <dcterms:created xsi:type="dcterms:W3CDTF">2024-11-28T17:16:24Z</dcterms:created>
  <dcterms:modified xsi:type="dcterms:W3CDTF">2024-12-02T06:15:50Z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-1976188894</vt:i4>
  </property>
  <property fmtid="{D5CDD505-2E9C-101B-9397-08002B2CF9AE}" pid="3" name="_NewReviewCycle">
    <vt:lpwstr/>
  </property>
  <property fmtid="{D5CDD505-2E9C-101B-9397-08002B2CF9AE}" pid="4" name="_EmailSubject">
    <vt:lpwstr>FVIS publiceringar</vt:lpwstr>
  </property>
  <property fmtid="{D5CDD505-2E9C-101B-9397-08002B2CF9AE}" pid="5" name="_AuthorEmail">
    <vt:lpwstr>maria.lafih@regiongavleborg.se</vt:lpwstr>
  </property>
  <property fmtid="{D5CDD505-2E9C-101B-9397-08002B2CF9AE}" pid="6" name="_AuthorEmailDisplayName">
    <vt:lpwstr>Lafih Maria - HOSIP - Program framtidens vårdinformationsstöd</vt:lpwstr>
  </property>
  <property fmtid="{D5CDD505-2E9C-101B-9397-08002B2CF9AE}" pid="7" name="_PreviousAdHocReviewCycleID">
    <vt:i4>1144299493</vt:i4>
  </property>
  <property fmtid="{D5CDD505-2E9C-101B-9397-08002B2CF9AE}" pid="8" name="ContentTypeId">
    <vt:lpwstr>0x010100672590CAEC7EAC4CA8971050D606E1DB</vt:lpwstr>
  </property>
</Properties>
</file>